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9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9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4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96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7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8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02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87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08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5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56BA-F1FA-4BE8-8356-B4CD09FBBFD2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531"/>
            <a:ext cx="9037512" cy="902189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/>
              <a:t>Особые условия проведения ГИА-9, ГИА-11, ИС-9 и ИС-11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07223"/>
              </p:ext>
            </p:extLst>
          </p:nvPr>
        </p:nvGraphicFramePr>
        <p:xfrm>
          <a:off x="107504" y="908720"/>
          <a:ext cx="8496944" cy="4875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2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ОВЗ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Инвалиды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Обучающиеся на дому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Заключение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Справка, подтверждающая инвалидность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Подтверждение обучения на дому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173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Возможность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писать итоговое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изложение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3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+1,5 часа для итогового сочинения (изложения) и +30 минут для раздела «Говорение»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439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ГИА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только по обязательным учебным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предметам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17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+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30 минут для итогового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собеседования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ГИА в форме ГВЭ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ГВЭ в устной форме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беспрепятственный доступ участников…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+1,5 часа для экзаменов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питания и перерывов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17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ТОЛЬКО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ри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наличии рекомендаций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ЦПМПК (ТПМПК)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17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ППЭ на дому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Присутствие ассистентов…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40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Использование на ГИА необходимых для выполнения заданий технических средств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90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Оборудование аудитории для проведения экзамена звукоусиливающей аппаратурой…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Привлечение при необходимости ассистента-сурдопереводчика…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Оформление экзаменационных материалов рельефно-точечным шрифтом Брайля или в виде электронного документа…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Копирование экзаменационных материалов в день проведения экзамена в аудитории в присутствии членов ГЭК в увеличенном размере 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Выполнение письменной экзаменационной работы на компьютере…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6156012"/>
            <a:ext cx="8280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Порядками не предусмотрена устная форма ЕГЭ, ОГЭ и ИС-11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053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Особые условия проведения ГИА-9, ГИА-11, ИС-9 и ИС-11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Особые условия проведения ГИА-9, ГИА-11, ИС-9 и ИС-11</dc:title>
  <dc:creator>Виталий Л. Брысов</dc:creator>
  <cp:lastModifiedBy>МС</cp:lastModifiedBy>
  <cp:revision>3</cp:revision>
  <dcterms:created xsi:type="dcterms:W3CDTF">2018-12-20T08:19:29Z</dcterms:created>
  <dcterms:modified xsi:type="dcterms:W3CDTF">2019-11-08T07:39:31Z</dcterms:modified>
</cp:coreProperties>
</file>