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15" r:id="rId3"/>
    <p:sldId id="276" r:id="rId4"/>
    <p:sldId id="343" r:id="rId5"/>
    <p:sldId id="322" r:id="rId6"/>
    <p:sldId id="323" r:id="rId7"/>
    <p:sldId id="344" r:id="rId8"/>
    <p:sldId id="285" r:id="rId9"/>
    <p:sldId id="304" r:id="rId10"/>
    <p:sldId id="281" r:id="rId11"/>
    <p:sldId id="346" r:id="rId12"/>
    <p:sldId id="354" r:id="rId13"/>
    <p:sldId id="352" r:id="rId14"/>
    <p:sldId id="358" r:id="rId15"/>
    <p:sldId id="357" r:id="rId16"/>
    <p:sldId id="347" r:id="rId17"/>
    <p:sldId id="349" r:id="rId18"/>
    <p:sldId id="334" r:id="rId19"/>
    <p:sldId id="359" r:id="rId20"/>
    <p:sldId id="331" r:id="rId21"/>
    <p:sldId id="332" r:id="rId22"/>
    <p:sldId id="333" r:id="rId23"/>
    <p:sldId id="338" r:id="rId24"/>
    <p:sldId id="350" r:id="rId25"/>
    <p:sldId id="351" r:id="rId26"/>
    <p:sldId id="361" r:id="rId27"/>
    <p:sldId id="330" r:id="rId28"/>
    <p:sldId id="339" r:id="rId29"/>
    <p:sldId id="340" r:id="rId30"/>
    <p:sldId id="371" r:id="rId31"/>
    <p:sldId id="369" r:id="rId32"/>
    <p:sldId id="370" r:id="rId33"/>
    <p:sldId id="311" r:id="rId34"/>
    <p:sldId id="335" r:id="rId35"/>
    <p:sldId id="336" r:id="rId36"/>
    <p:sldId id="318" r:id="rId37"/>
    <p:sldId id="31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72" r:id="rId46"/>
    <p:sldId id="320" r:id="rId47"/>
    <p:sldId id="364" r:id="rId48"/>
    <p:sldId id="36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727"/>
    <a:srgbClr val="011C4B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8EA4A-5571-4537-ACE1-CAB43E7214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5ECE2-424A-4811-B059-C4B2C765355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Название содержит учебный год и уровень образования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D8691-7425-4F78-96F7-F85333657D96}" type="parTrans" cxnId="{8EEA7F68-4631-47CD-A1AD-50AE194123D5}">
      <dgm:prSet/>
      <dgm:spPr/>
      <dgm:t>
        <a:bodyPr/>
        <a:lstStyle/>
        <a:p>
          <a:endParaRPr lang="ru-RU"/>
        </a:p>
      </dgm:t>
    </dgm:pt>
    <dgm:pt modelId="{5E6D755C-06C6-4261-9F9F-9B68F78DF3E1}" type="sibTrans" cxnId="{8EEA7F68-4631-47CD-A1AD-50AE194123D5}">
      <dgm:prSet/>
      <dgm:spPr/>
      <dgm:t>
        <a:bodyPr/>
        <a:lstStyle/>
        <a:p>
          <a:endParaRPr lang="ru-RU"/>
        </a:p>
      </dgm:t>
    </dgm:pt>
    <dgm:pt modelId="{877CA0FB-6741-44F0-88EB-CAEF6C3D19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публикации 2024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894BB-0B86-4205-BD41-5E2655C93BFB}" type="parTrans" cxnId="{2FBB224D-6B10-475A-8155-2E38D72D0498}">
      <dgm:prSet/>
      <dgm:spPr/>
      <dgm:t>
        <a:bodyPr/>
        <a:lstStyle/>
        <a:p>
          <a:endParaRPr lang="ru-RU"/>
        </a:p>
      </dgm:t>
    </dgm:pt>
    <dgm:pt modelId="{C5921D18-88F9-470D-BABE-2CF38A38198F}" type="sibTrans" cxnId="{2FBB224D-6B10-475A-8155-2E38D72D0498}">
      <dgm:prSet/>
      <dgm:spPr/>
      <dgm:t>
        <a:bodyPr/>
        <a:lstStyle/>
        <a:p>
          <a:endParaRPr lang="ru-RU"/>
        </a:p>
      </dgm:t>
    </dgm:pt>
    <dgm:pt modelId="{1E869FB7-DEE7-48E9-8709-7F08A1ECB22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 ОП в соответствии с уровнем образования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D66EA-AF64-4AFC-824D-89549887F0D8}" type="parTrans" cxnId="{1AE0C4D0-1FE4-43A5-B32D-C271ECF7F443}">
      <dgm:prSet/>
      <dgm:spPr/>
      <dgm:t>
        <a:bodyPr/>
        <a:lstStyle/>
        <a:p>
          <a:endParaRPr lang="ru-RU"/>
        </a:p>
      </dgm:t>
    </dgm:pt>
    <dgm:pt modelId="{D8C1ABD9-BD11-4A65-9D27-E3A8BC5F2512}" type="sibTrans" cxnId="{1AE0C4D0-1FE4-43A5-B32D-C271ECF7F443}">
      <dgm:prSet/>
      <dgm:spPr/>
      <dgm:t>
        <a:bodyPr/>
        <a:lstStyle/>
        <a:p>
          <a:endParaRPr lang="ru-RU"/>
        </a:p>
      </dgm:t>
    </dgm:pt>
    <dgm:pt modelId="{7FE78A25-D3AB-4938-8706-9BA56F12C5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Адаптированность = не адаптирована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0EE77-83D2-4358-A9B8-42DFDAC69AED}" type="parTrans" cxnId="{1332925E-A896-4CCC-ADF8-2CD7E197FE55}">
      <dgm:prSet/>
      <dgm:spPr/>
      <dgm:t>
        <a:bodyPr/>
        <a:lstStyle/>
        <a:p>
          <a:endParaRPr lang="ru-RU"/>
        </a:p>
      </dgm:t>
    </dgm:pt>
    <dgm:pt modelId="{53B1EA04-7C1E-4F4A-BE5B-A4225A61EDE4}" type="sibTrans" cxnId="{1332925E-A896-4CCC-ADF8-2CD7E197FE55}">
      <dgm:prSet/>
      <dgm:spPr/>
      <dgm:t>
        <a:bodyPr/>
        <a:lstStyle/>
        <a:p>
          <a:endParaRPr lang="ru-RU"/>
        </a:p>
      </dgm:t>
    </dgm:pt>
    <dgm:pt modelId="{67FBB918-D2FF-40B4-ACD3-617DC21ECBA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Норативный срок = количество лет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2A7D5-25AF-4CC6-8A66-A1239C9B4FAB}" type="parTrans" cxnId="{541E62A6-651E-4DEC-BE7F-61715D97026D}">
      <dgm:prSet/>
      <dgm:spPr/>
      <dgm:t>
        <a:bodyPr/>
        <a:lstStyle/>
        <a:p>
          <a:endParaRPr lang="ru-RU"/>
        </a:p>
      </dgm:t>
    </dgm:pt>
    <dgm:pt modelId="{8FE1728C-70EA-41C4-A4FA-A4A127B0ED0D}" type="sibTrans" cxnId="{541E62A6-651E-4DEC-BE7F-61715D97026D}">
      <dgm:prSet/>
      <dgm:spPr/>
      <dgm:t>
        <a:bodyPr/>
        <a:lstStyle/>
        <a:p>
          <a:endParaRPr lang="ru-RU"/>
        </a:p>
      </dgm:t>
    </dgm:pt>
    <dgm:pt modelId="{9002507E-110B-4FDF-8E94-EA40A98E0299}" type="pres">
      <dgm:prSet presAssocID="{B798EA4A-5571-4537-ACE1-CAB43E7214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86B897E-556A-4ECA-A3B6-7C48D50457D1}" type="pres">
      <dgm:prSet presAssocID="{B798EA4A-5571-4537-ACE1-CAB43E7214CF}" presName="Name1" presStyleCnt="0"/>
      <dgm:spPr/>
    </dgm:pt>
    <dgm:pt modelId="{DCF083B9-54D9-4854-90DD-1514620F0F3B}" type="pres">
      <dgm:prSet presAssocID="{B798EA4A-5571-4537-ACE1-CAB43E7214CF}" presName="cycle" presStyleCnt="0"/>
      <dgm:spPr/>
    </dgm:pt>
    <dgm:pt modelId="{9CDD961D-0656-40DE-B02B-AD0ED1E3BDCD}" type="pres">
      <dgm:prSet presAssocID="{B798EA4A-5571-4537-ACE1-CAB43E7214CF}" presName="srcNode" presStyleLbl="node1" presStyleIdx="0" presStyleCnt="5"/>
      <dgm:spPr/>
    </dgm:pt>
    <dgm:pt modelId="{06621B13-1FCD-4FB3-961E-C42F6541B897}" type="pres">
      <dgm:prSet presAssocID="{B798EA4A-5571-4537-ACE1-CAB43E7214CF}" presName="conn" presStyleLbl="parChTrans1D2" presStyleIdx="0" presStyleCnt="1"/>
      <dgm:spPr/>
      <dgm:t>
        <a:bodyPr/>
        <a:lstStyle/>
        <a:p>
          <a:endParaRPr lang="ru-RU"/>
        </a:p>
      </dgm:t>
    </dgm:pt>
    <dgm:pt modelId="{0D80DED8-80B5-4FDD-A533-AD17DC7B0DDC}" type="pres">
      <dgm:prSet presAssocID="{B798EA4A-5571-4537-ACE1-CAB43E7214CF}" presName="extraNode" presStyleLbl="node1" presStyleIdx="0" presStyleCnt="5"/>
      <dgm:spPr/>
    </dgm:pt>
    <dgm:pt modelId="{B9E4A487-7382-4F82-965E-B114EADD7ACA}" type="pres">
      <dgm:prSet presAssocID="{B798EA4A-5571-4537-ACE1-CAB43E7214CF}" presName="dstNode" presStyleLbl="node1" presStyleIdx="0" presStyleCnt="5"/>
      <dgm:spPr/>
    </dgm:pt>
    <dgm:pt modelId="{37E5468A-F576-4D0E-9FAA-DE3015138825}" type="pres">
      <dgm:prSet presAssocID="{E3C5ECE2-424A-4811-B059-C4B2C765355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76BE9-B43D-47B6-8D5D-03B02C7F690D}" type="pres">
      <dgm:prSet presAssocID="{E3C5ECE2-424A-4811-B059-C4B2C765355D}" presName="accent_1" presStyleCnt="0"/>
      <dgm:spPr/>
    </dgm:pt>
    <dgm:pt modelId="{44D8BCFF-B907-4B81-9319-54B3C5DADC5B}" type="pres">
      <dgm:prSet presAssocID="{E3C5ECE2-424A-4811-B059-C4B2C765355D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FF3A496-7845-4D84-866B-4C14EA31C4B5}" type="pres">
      <dgm:prSet presAssocID="{877CA0FB-6741-44F0-88EB-CAEF6C3D190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C5DC3-8932-4940-8FE4-C83994C54273}" type="pres">
      <dgm:prSet presAssocID="{877CA0FB-6741-44F0-88EB-CAEF6C3D1907}" presName="accent_2" presStyleCnt="0"/>
      <dgm:spPr/>
    </dgm:pt>
    <dgm:pt modelId="{31D67366-C3DD-4B92-A70F-AE1ECC6ADC20}" type="pres">
      <dgm:prSet presAssocID="{877CA0FB-6741-44F0-88EB-CAEF6C3D1907}" presName="accentRepeatNode" presStyleLbl="solidFgAcc1" presStyleIdx="1" presStyleCnt="5"/>
      <dgm:spPr/>
    </dgm:pt>
    <dgm:pt modelId="{D11FBF67-BDAD-48AF-BEB5-22AAB44A9564}" type="pres">
      <dgm:prSet presAssocID="{1E869FB7-DEE7-48E9-8709-7F08A1ECB22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374D7-7DAE-48FD-9AC1-07E05621A050}" type="pres">
      <dgm:prSet presAssocID="{1E869FB7-DEE7-48E9-8709-7F08A1ECB22F}" presName="accent_3" presStyleCnt="0"/>
      <dgm:spPr/>
    </dgm:pt>
    <dgm:pt modelId="{9D2C9888-0DBC-4632-8CE5-C6659F335EC1}" type="pres">
      <dgm:prSet presAssocID="{1E869FB7-DEE7-48E9-8709-7F08A1ECB22F}" presName="accentRepeatNode" presStyleLbl="solidFgAcc1" presStyleIdx="2" presStyleCnt="5"/>
      <dgm:spPr/>
    </dgm:pt>
    <dgm:pt modelId="{658F5EE2-963F-4701-AD3F-DCB3F332ADB0}" type="pres">
      <dgm:prSet presAssocID="{67FBB918-D2FF-40B4-ACD3-617DC21ECB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4E214-16A2-4259-A732-F0ACE4AD6D64}" type="pres">
      <dgm:prSet presAssocID="{67FBB918-D2FF-40B4-ACD3-617DC21ECBA8}" presName="accent_4" presStyleCnt="0"/>
      <dgm:spPr/>
    </dgm:pt>
    <dgm:pt modelId="{D8E44F45-D808-42BA-B376-6BE258B7EC60}" type="pres">
      <dgm:prSet presAssocID="{67FBB918-D2FF-40B4-ACD3-617DC21ECBA8}" presName="accentRepeatNode" presStyleLbl="solidFgAcc1" presStyleIdx="3" presStyleCnt="5"/>
      <dgm:spPr/>
    </dgm:pt>
    <dgm:pt modelId="{C066E513-B80D-4A0A-9429-C4963D846B1A}" type="pres">
      <dgm:prSet presAssocID="{7FE78A25-D3AB-4938-8706-9BA56F12C5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AA3F3-A294-42EF-AD8B-2A1AB0AA56F3}" type="pres">
      <dgm:prSet presAssocID="{7FE78A25-D3AB-4938-8706-9BA56F12C59B}" presName="accent_5" presStyleCnt="0"/>
      <dgm:spPr/>
    </dgm:pt>
    <dgm:pt modelId="{A1C2869A-C94D-41F1-B5CD-826D92173871}" type="pres">
      <dgm:prSet presAssocID="{7FE78A25-D3AB-4938-8706-9BA56F12C59B}" presName="accentRepeatNode" presStyleLbl="solidFgAcc1" presStyleIdx="4" presStyleCnt="5"/>
      <dgm:spPr/>
    </dgm:pt>
  </dgm:ptLst>
  <dgm:cxnLst>
    <dgm:cxn modelId="{0E28F54E-2970-4C98-9DD9-B4A25DEE1648}" type="presOf" srcId="{7FE78A25-D3AB-4938-8706-9BA56F12C59B}" destId="{C066E513-B80D-4A0A-9429-C4963D846B1A}" srcOrd="0" destOrd="0" presId="urn:microsoft.com/office/officeart/2008/layout/VerticalCurvedList"/>
    <dgm:cxn modelId="{2FBB224D-6B10-475A-8155-2E38D72D0498}" srcId="{B798EA4A-5571-4537-ACE1-CAB43E7214CF}" destId="{877CA0FB-6741-44F0-88EB-CAEF6C3D1907}" srcOrd="1" destOrd="0" parTransId="{FCA894BB-0B86-4205-BD41-5E2655C93BFB}" sibTransId="{C5921D18-88F9-470D-BABE-2CF38A38198F}"/>
    <dgm:cxn modelId="{1332925E-A896-4CCC-ADF8-2CD7E197FE55}" srcId="{B798EA4A-5571-4537-ACE1-CAB43E7214CF}" destId="{7FE78A25-D3AB-4938-8706-9BA56F12C59B}" srcOrd="4" destOrd="0" parTransId="{5F40EE77-83D2-4358-A9B8-42DFDAC69AED}" sibTransId="{53B1EA04-7C1E-4F4A-BE5B-A4225A61EDE4}"/>
    <dgm:cxn modelId="{1CF28A6F-524B-4A0C-B63A-9BCD1F988D67}" type="presOf" srcId="{877CA0FB-6741-44F0-88EB-CAEF6C3D1907}" destId="{5FF3A496-7845-4D84-866B-4C14EA31C4B5}" srcOrd="0" destOrd="0" presId="urn:microsoft.com/office/officeart/2008/layout/VerticalCurvedList"/>
    <dgm:cxn modelId="{C4685898-6C50-42ED-93FD-4203EBFF9A97}" type="presOf" srcId="{1E869FB7-DEE7-48E9-8709-7F08A1ECB22F}" destId="{D11FBF67-BDAD-48AF-BEB5-22AAB44A9564}" srcOrd="0" destOrd="0" presId="urn:microsoft.com/office/officeart/2008/layout/VerticalCurvedList"/>
    <dgm:cxn modelId="{971FE98A-9706-4FBF-BA93-7C6027F79ED4}" type="presOf" srcId="{E3C5ECE2-424A-4811-B059-C4B2C765355D}" destId="{37E5468A-F576-4D0E-9FAA-DE3015138825}" srcOrd="0" destOrd="0" presId="urn:microsoft.com/office/officeart/2008/layout/VerticalCurvedList"/>
    <dgm:cxn modelId="{616F936A-8352-4137-AAF5-D0A7EB47669A}" type="presOf" srcId="{5E6D755C-06C6-4261-9F9F-9B68F78DF3E1}" destId="{06621B13-1FCD-4FB3-961E-C42F6541B897}" srcOrd="0" destOrd="0" presId="urn:microsoft.com/office/officeart/2008/layout/VerticalCurvedList"/>
    <dgm:cxn modelId="{5B2F700D-2F79-4EEE-BA12-ADB1174EBF3A}" type="presOf" srcId="{67FBB918-D2FF-40B4-ACD3-617DC21ECBA8}" destId="{658F5EE2-963F-4701-AD3F-DCB3F332ADB0}" srcOrd="0" destOrd="0" presId="urn:microsoft.com/office/officeart/2008/layout/VerticalCurvedList"/>
    <dgm:cxn modelId="{1AE0C4D0-1FE4-43A5-B32D-C271ECF7F443}" srcId="{B798EA4A-5571-4537-ACE1-CAB43E7214CF}" destId="{1E869FB7-DEE7-48E9-8709-7F08A1ECB22F}" srcOrd="2" destOrd="0" parTransId="{526D66EA-AF64-4AFC-824D-89549887F0D8}" sibTransId="{D8C1ABD9-BD11-4A65-9D27-E3A8BC5F2512}"/>
    <dgm:cxn modelId="{541E62A6-651E-4DEC-BE7F-61715D97026D}" srcId="{B798EA4A-5571-4537-ACE1-CAB43E7214CF}" destId="{67FBB918-D2FF-40B4-ACD3-617DC21ECBA8}" srcOrd="3" destOrd="0" parTransId="{2F62A7D5-25AF-4CC6-8A66-A1239C9B4FAB}" sibTransId="{8FE1728C-70EA-41C4-A4FA-A4A127B0ED0D}"/>
    <dgm:cxn modelId="{59042A1C-8E63-4072-A958-078288BD41DC}" type="presOf" srcId="{B798EA4A-5571-4537-ACE1-CAB43E7214CF}" destId="{9002507E-110B-4FDF-8E94-EA40A98E0299}" srcOrd="0" destOrd="0" presId="urn:microsoft.com/office/officeart/2008/layout/VerticalCurvedList"/>
    <dgm:cxn modelId="{8EEA7F68-4631-47CD-A1AD-50AE194123D5}" srcId="{B798EA4A-5571-4537-ACE1-CAB43E7214CF}" destId="{E3C5ECE2-424A-4811-B059-C4B2C765355D}" srcOrd="0" destOrd="0" parTransId="{D87D8691-7425-4F78-96F7-F85333657D96}" sibTransId="{5E6D755C-06C6-4261-9F9F-9B68F78DF3E1}"/>
    <dgm:cxn modelId="{752D0FF7-3D86-4F5C-8BA5-B0235EDC183E}" type="presParOf" srcId="{9002507E-110B-4FDF-8E94-EA40A98E0299}" destId="{586B897E-556A-4ECA-A3B6-7C48D50457D1}" srcOrd="0" destOrd="0" presId="urn:microsoft.com/office/officeart/2008/layout/VerticalCurvedList"/>
    <dgm:cxn modelId="{4D65D918-51D5-4300-93EE-A3E3F3264ACD}" type="presParOf" srcId="{586B897E-556A-4ECA-A3B6-7C48D50457D1}" destId="{DCF083B9-54D9-4854-90DD-1514620F0F3B}" srcOrd="0" destOrd="0" presId="urn:microsoft.com/office/officeart/2008/layout/VerticalCurvedList"/>
    <dgm:cxn modelId="{D4045A0E-4810-42B0-BEEA-8458E102D2F0}" type="presParOf" srcId="{DCF083B9-54D9-4854-90DD-1514620F0F3B}" destId="{9CDD961D-0656-40DE-B02B-AD0ED1E3BDCD}" srcOrd="0" destOrd="0" presId="urn:microsoft.com/office/officeart/2008/layout/VerticalCurvedList"/>
    <dgm:cxn modelId="{91916224-A98D-4E41-B8D2-D88452F46ECB}" type="presParOf" srcId="{DCF083B9-54D9-4854-90DD-1514620F0F3B}" destId="{06621B13-1FCD-4FB3-961E-C42F6541B897}" srcOrd="1" destOrd="0" presId="urn:microsoft.com/office/officeart/2008/layout/VerticalCurvedList"/>
    <dgm:cxn modelId="{8F0308F9-2D6D-4362-85CA-436568159DD9}" type="presParOf" srcId="{DCF083B9-54D9-4854-90DD-1514620F0F3B}" destId="{0D80DED8-80B5-4FDD-A533-AD17DC7B0DDC}" srcOrd="2" destOrd="0" presId="urn:microsoft.com/office/officeart/2008/layout/VerticalCurvedList"/>
    <dgm:cxn modelId="{43DA4D9A-CF86-445B-88A9-DEA2AC0320F5}" type="presParOf" srcId="{DCF083B9-54D9-4854-90DD-1514620F0F3B}" destId="{B9E4A487-7382-4F82-965E-B114EADD7ACA}" srcOrd="3" destOrd="0" presId="urn:microsoft.com/office/officeart/2008/layout/VerticalCurvedList"/>
    <dgm:cxn modelId="{D54967A2-5747-418D-8573-B09B31F9DDDF}" type="presParOf" srcId="{586B897E-556A-4ECA-A3B6-7C48D50457D1}" destId="{37E5468A-F576-4D0E-9FAA-DE3015138825}" srcOrd="1" destOrd="0" presId="urn:microsoft.com/office/officeart/2008/layout/VerticalCurvedList"/>
    <dgm:cxn modelId="{B1CDF762-A8A3-4081-B356-AE17B406D5EE}" type="presParOf" srcId="{586B897E-556A-4ECA-A3B6-7C48D50457D1}" destId="{B6C76BE9-B43D-47B6-8D5D-03B02C7F690D}" srcOrd="2" destOrd="0" presId="urn:microsoft.com/office/officeart/2008/layout/VerticalCurvedList"/>
    <dgm:cxn modelId="{B8005B5E-5D03-408B-BB22-2651F39B900F}" type="presParOf" srcId="{B6C76BE9-B43D-47B6-8D5D-03B02C7F690D}" destId="{44D8BCFF-B907-4B81-9319-54B3C5DADC5B}" srcOrd="0" destOrd="0" presId="urn:microsoft.com/office/officeart/2008/layout/VerticalCurvedList"/>
    <dgm:cxn modelId="{5BAED78A-401D-4B85-862E-129E6BDBA861}" type="presParOf" srcId="{586B897E-556A-4ECA-A3B6-7C48D50457D1}" destId="{5FF3A496-7845-4D84-866B-4C14EA31C4B5}" srcOrd="3" destOrd="0" presId="urn:microsoft.com/office/officeart/2008/layout/VerticalCurvedList"/>
    <dgm:cxn modelId="{3FDDB4D2-AD9A-4A7B-B50F-776A4C281749}" type="presParOf" srcId="{586B897E-556A-4ECA-A3B6-7C48D50457D1}" destId="{C28C5DC3-8932-4940-8FE4-C83994C54273}" srcOrd="4" destOrd="0" presId="urn:microsoft.com/office/officeart/2008/layout/VerticalCurvedList"/>
    <dgm:cxn modelId="{AD457EC2-F6BE-455F-91C6-0BEB3AD9015C}" type="presParOf" srcId="{C28C5DC3-8932-4940-8FE4-C83994C54273}" destId="{31D67366-C3DD-4B92-A70F-AE1ECC6ADC20}" srcOrd="0" destOrd="0" presId="urn:microsoft.com/office/officeart/2008/layout/VerticalCurvedList"/>
    <dgm:cxn modelId="{39DA5161-145E-4D7A-A50E-91218C30E96F}" type="presParOf" srcId="{586B897E-556A-4ECA-A3B6-7C48D50457D1}" destId="{D11FBF67-BDAD-48AF-BEB5-22AAB44A9564}" srcOrd="5" destOrd="0" presId="urn:microsoft.com/office/officeart/2008/layout/VerticalCurvedList"/>
    <dgm:cxn modelId="{AD32FD7B-3BA0-4F9A-8A78-64DD35C33A9E}" type="presParOf" srcId="{586B897E-556A-4ECA-A3B6-7C48D50457D1}" destId="{F05374D7-7DAE-48FD-9AC1-07E05621A050}" srcOrd="6" destOrd="0" presId="urn:microsoft.com/office/officeart/2008/layout/VerticalCurvedList"/>
    <dgm:cxn modelId="{6F2515CE-8510-437F-B5AE-B291E326DDF5}" type="presParOf" srcId="{F05374D7-7DAE-48FD-9AC1-07E05621A050}" destId="{9D2C9888-0DBC-4632-8CE5-C6659F335EC1}" srcOrd="0" destOrd="0" presId="urn:microsoft.com/office/officeart/2008/layout/VerticalCurvedList"/>
    <dgm:cxn modelId="{5398C9B3-2C39-4296-B55A-18A2CBABC153}" type="presParOf" srcId="{586B897E-556A-4ECA-A3B6-7C48D50457D1}" destId="{658F5EE2-963F-4701-AD3F-DCB3F332ADB0}" srcOrd="7" destOrd="0" presId="urn:microsoft.com/office/officeart/2008/layout/VerticalCurvedList"/>
    <dgm:cxn modelId="{2BCE8015-3862-44F4-AB4F-21F3AAD2986F}" type="presParOf" srcId="{586B897E-556A-4ECA-A3B6-7C48D50457D1}" destId="{7D74E214-16A2-4259-A732-F0ACE4AD6D64}" srcOrd="8" destOrd="0" presId="urn:microsoft.com/office/officeart/2008/layout/VerticalCurvedList"/>
    <dgm:cxn modelId="{D11744D9-864E-41F0-8D43-66CB8C422DDC}" type="presParOf" srcId="{7D74E214-16A2-4259-A732-F0ACE4AD6D64}" destId="{D8E44F45-D808-42BA-B376-6BE258B7EC60}" srcOrd="0" destOrd="0" presId="urn:microsoft.com/office/officeart/2008/layout/VerticalCurvedList"/>
    <dgm:cxn modelId="{BB5E2756-7C98-45C2-96F4-E293CA194951}" type="presParOf" srcId="{586B897E-556A-4ECA-A3B6-7C48D50457D1}" destId="{C066E513-B80D-4A0A-9429-C4963D846B1A}" srcOrd="9" destOrd="0" presId="urn:microsoft.com/office/officeart/2008/layout/VerticalCurvedList"/>
    <dgm:cxn modelId="{B0F51FFA-98C6-4985-AFFD-51856E067DAE}" type="presParOf" srcId="{586B897E-556A-4ECA-A3B6-7C48D50457D1}" destId="{681AA3F3-A294-42EF-AD8B-2A1AB0AA56F3}" srcOrd="10" destOrd="0" presId="urn:microsoft.com/office/officeart/2008/layout/VerticalCurvedList"/>
    <dgm:cxn modelId="{4CB85315-41CE-464E-9FA1-765DB9153CEE}" type="presParOf" srcId="{681AA3F3-A294-42EF-AD8B-2A1AB0AA56F3}" destId="{A1C2869A-C94D-41F1-B5CD-826D921738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21E88-3484-4904-9EE9-DAB9BFA672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C0592-36C9-4EBA-A8F2-3D48318FA37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НОО</a:t>
          </a:r>
          <a:endParaRPr lang="ru-RU" sz="32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D3D72-672F-4568-998C-81EF7CF8DB29}" type="parTrans" cxnId="{CF95B804-5DF1-462C-ABAB-8912A885774F}">
      <dgm:prSet/>
      <dgm:spPr/>
      <dgm:t>
        <a:bodyPr/>
        <a:lstStyle/>
        <a:p>
          <a:endParaRPr lang="ru-RU"/>
        </a:p>
      </dgm:t>
    </dgm:pt>
    <dgm:pt modelId="{88C340D5-D324-4708-8300-2137C361CEB6}" type="sibTrans" cxnId="{CF95B804-5DF1-462C-ABAB-8912A885774F}">
      <dgm:prSet/>
      <dgm:spPr/>
      <dgm:t>
        <a:bodyPr/>
        <a:lstStyle/>
        <a:p>
          <a:endParaRPr lang="ru-RU"/>
        </a:p>
      </dgm:t>
    </dgm:pt>
    <dgm:pt modelId="{88776AAE-39D9-401D-B28C-F485F032A1C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1-4 классы ФОП НОО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484C1-9C30-45D5-8347-1BE504013786}" type="parTrans" cxnId="{5E85FEF9-1EDA-4B79-ACB4-6853F2874AF6}">
      <dgm:prSet/>
      <dgm:spPr/>
      <dgm:t>
        <a:bodyPr/>
        <a:lstStyle/>
        <a:p>
          <a:endParaRPr lang="ru-RU"/>
        </a:p>
      </dgm:t>
    </dgm:pt>
    <dgm:pt modelId="{238B74C4-C920-42D4-B9CA-CF8F206AC14C}" type="sibTrans" cxnId="{5E85FEF9-1EDA-4B79-ACB4-6853F2874AF6}">
      <dgm:prSet/>
      <dgm:spPr/>
      <dgm:t>
        <a:bodyPr/>
        <a:lstStyle/>
        <a:p>
          <a:endParaRPr lang="ru-RU"/>
        </a:p>
      </dgm:t>
    </dgm:pt>
    <dgm:pt modelId="{E9A9688D-9B68-43AF-9750-01B6A81338F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</a:t>
          </a:r>
          <a:endParaRPr lang="ru-RU" sz="32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D20B2-A086-47DC-84ED-5C39C6B8534B}" type="parTrans" cxnId="{7DBC7086-64B3-4704-9E6A-954E2419C365}">
      <dgm:prSet/>
      <dgm:spPr/>
      <dgm:t>
        <a:bodyPr/>
        <a:lstStyle/>
        <a:p>
          <a:endParaRPr lang="ru-RU"/>
        </a:p>
      </dgm:t>
    </dgm:pt>
    <dgm:pt modelId="{620FE21A-CBB7-4733-B1B8-A671589611A9}" type="sibTrans" cxnId="{7DBC7086-64B3-4704-9E6A-954E2419C365}">
      <dgm:prSet/>
      <dgm:spPr/>
      <dgm:t>
        <a:bodyPr/>
        <a:lstStyle/>
        <a:p>
          <a:endParaRPr lang="ru-RU"/>
        </a:p>
      </dgm:t>
    </dgm:pt>
    <dgm:pt modelId="{7513562D-6B85-4749-9133-0C362B71D7C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</a:t>
          </a:r>
          <a:endParaRPr lang="ru-RU" sz="32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91CFC-63CC-4044-B389-B544C7CC7F18}" type="parTrans" cxnId="{74B16F5A-9AA8-4FA2-8DA8-DEB9605F3306}">
      <dgm:prSet/>
      <dgm:spPr/>
      <dgm:t>
        <a:bodyPr/>
        <a:lstStyle/>
        <a:p>
          <a:endParaRPr lang="ru-RU"/>
        </a:p>
      </dgm:t>
    </dgm:pt>
    <dgm:pt modelId="{0D3264D3-5FE7-4423-93BF-7C8319107ACE}" type="sibTrans" cxnId="{74B16F5A-9AA8-4FA2-8DA8-DEB9605F3306}">
      <dgm:prSet/>
      <dgm:spPr/>
      <dgm:t>
        <a:bodyPr/>
        <a:lstStyle/>
        <a:p>
          <a:endParaRPr lang="ru-RU"/>
        </a:p>
      </dgm:t>
    </dgm:pt>
    <dgm:pt modelId="{E04780F3-40CA-48EC-912E-62DD6DFC3A3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классы ФОП СОО</a:t>
          </a:r>
          <a:endParaRPr lang="ru-RU" dirty="0"/>
        </a:p>
      </dgm:t>
    </dgm:pt>
    <dgm:pt modelId="{40E8F67B-2582-4099-BC73-DB4F98089DB6}" type="parTrans" cxnId="{4E8A185F-1FE0-47E6-9117-2CA5336D1E3C}">
      <dgm:prSet/>
      <dgm:spPr/>
      <dgm:t>
        <a:bodyPr/>
        <a:lstStyle/>
        <a:p>
          <a:endParaRPr lang="ru-RU"/>
        </a:p>
      </dgm:t>
    </dgm:pt>
    <dgm:pt modelId="{B6EAF3AA-222F-49F2-A46E-75DC6A42B555}" type="sibTrans" cxnId="{4E8A185F-1FE0-47E6-9117-2CA5336D1E3C}">
      <dgm:prSet/>
      <dgm:spPr/>
      <dgm:t>
        <a:bodyPr/>
        <a:lstStyle/>
        <a:p>
          <a:endParaRPr lang="ru-RU"/>
        </a:p>
      </dgm:t>
    </dgm:pt>
    <dgm:pt modelId="{A5C5DABB-1029-4BE8-8898-7A231E6DF62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5-8 классы ФОП ООО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46F72-B6E3-40A6-99FE-4DAE93271D06}" type="parTrans" cxnId="{B7CF7CD0-741E-49BE-980E-1424D4A715E9}">
      <dgm:prSet/>
      <dgm:spPr/>
      <dgm:t>
        <a:bodyPr/>
        <a:lstStyle/>
        <a:p>
          <a:endParaRPr lang="ru-RU"/>
        </a:p>
      </dgm:t>
    </dgm:pt>
    <dgm:pt modelId="{A56BD371-6BF6-42D5-AFD5-F2246200E31E}" type="sibTrans" cxnId="{B7CF7CD0-741E-49BE-980E-1424D4A715E9}">
      <dgm:prSet/>
      <dgm:spPr/>
      <dgm:t>
        <a:bodyPr/>
        <a:lstStyle/>
        <a:p>
          <a:endParaRPr lang="ru-RU"/>
        </a:p>
      </dgm:t>
    </dgm:pt>
    <dgm:pt modelId="{9FC08BA6-B34B-4370-B5D3-070B29B1461E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классы ФОП ООО 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2674A-2FE5-48BD-B4FB-C0424996A315}" type="parTrans" cxnId="{2C5EFC7D-2A77-41A5-A36E-96FC28A801A3}">
      <dgm:prSet/>
      <dgm:spPr/>
      <dgm:t>
        <a:bodyPr/>
        <a:lstStyle/>
        <a:p>
          <a:endParaRPr lang="ru-RU"/>
        </a:p>
      </dgm:t>
    </dgm:pt>
    <dgm:pt modelId="{656AD3C3-7CD9-432E-A891-55DDE86D2C64}" type="sibTrans" cxnId="{2C5EFC7D-2A77-41A5-A36E-96FC28A801A3}">
      <dgm:prSet/>
      <dgm:spPr/>
      <dgm:t>
        <a:bodyPr/>
        <a:lstStyle/>
        <a:p>
          <a:endParaRPr lang="ru-RU"/>
        </a:p>
      </dgm:t>
    </dgm:pt>
    <dgm:pt modelId="{F96701D7-45E8-4C24-BD77-FF0FD8953F5A}" type="pres">
      <dgm:prSet presAssocID="{2AB21E88-3484-4904-9EE9-DAB9BFA672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4345A-A14F-4E9B-96BD-43B9C4F945DB}" type="pres">
      <dgm:prSet presAssocID="{319C0592-36C9-4EBA-A8F2-3D48318FA375}" presName="composite" presStyleCnt="0"/>
      <dgm:spPr/>
    </dgm:pt>
    <dgm:pt modelId="{E5733229-9D7E-4046-981A-805435709ED8}" type="pres">
      <dgm:prSet presAssocID="{319C0592-36C9-4EBA-A8F2-3D48318FA3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0DABD-7F85-403C-A0B9-D3904EC24B5D}" type="pres">
      <dgm:prSet presAssocID="{319C0592-36C9-4EBA-A8F2-3D48318FA37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125D8-6DBF-47B9-AF38-B69588008FD6}" type="pres">
      <dgm:prSet presAssocID="{88C340D5-D324-4708-8300-2137C361CEB6}" presName="sp" presStyleCnt="0"/>
      <dgm:spPr/>
    </dgm:pt>
    <dgm:pt modelId="{803DA34E-0136-489D-9756-1246D0430163}" type="pres">
      <dgm:prSet presAssocID="{E9A9688D-9B68-43AF-9750-01B6A81338FB}" presName="composite" presStyleCnt="0"/>
      <dgm:spPr/>
    </dgm:pt>
    <dgm:pt modelId="{C605E84A-EDA0-4474-9433-8EC1EF38FC86}" type="pres">
      <dgm:prSet presAssocID="{E9A9688D-9B68-43AF-9750-01B6A81338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61AB3-A889-4C1D-81C0-7D5161E54000}" type="pres">
      <dgm:prSet presAssocID="{E9A9688D-9B68-43AF-9750-01B6A81338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B90A-6EBE-4FE5-9AF4-B66844CEEC5B}" type="pres">
      <dgm:prSet presAssocID="{620FE21A-CBB7-4733-B1B8-A671589611A9}" presName="sp" presStyleCnt="0"/>
      <dgm:spPr/>
    </dgm:pt>
    <dgm:pt modelId="{5F4842D5-B82F-4ED9-B51A-49668F837B58}" type="pres">
      <dgm:prSet presAssocID="{7513562D-6B85-4749-9133-0C362B71D7CA}" presName="composite" presStyleCnt="0"/>
      <dgm:spPr/>
    </dgm:pt>
    <dgm:pt modelId="{EDEE1097-7864-4E79-87C0-AE40014EE324}" type="pres">
      <dgm:prSet presAssocID="{7513562D-6B85-4749-9133-0C362B71D7C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5C2D0-37C4-484B-BB3F-EB12F41FFF8E}" type="pres">
      <dgm:prSet presAssocID="{7513562D-6B85-4749-9133-0C362B71D7C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E32A0-503F-4CAA-B679-4B3E68606CA7}" type="presOf" srcId="{A5C5DABB-1029-4BE8-8898-7A231E6DF628}" destId="{0BE61AB3-A889-4C1D-81C0-7D5161E54000}" srcOrd="0" destOrd="0" presId="urn:microsoft.com/office/officeart/2005/8/layout/chevron2"/>
    <dgm:cxn modelId="{ED805F49-86B9-48A7-B871-DB163FC6C8CB}" type="presOf" srcId="{319C0592-36C9-4EBA-A8F2-3D48318FA375}" destId="{E5733229-9D7E-4046-981A-805435709ED8}" srcOrd="0" destOrd="0" presId="urn:microsoft.com/office/officeart/2005/8/layout/chevron2"/>
    <dgm:cxn modelId="{7DBC7086-64B3-4704-9E6A-954E2419C365}" srcId="{2AB21E88-3484-4904-9EE9-DAB9BFA672C3}" destId="{E9A9688D-9B68-43AF-9750-01B6A81338FB}" srcOrd="1" destOrd="0" parTransId="{E43D20B2-A086-47DC-84ED-5C39C6B8534B}" sibTransId="{620FE21A-CBB7-4733-B1B8-A671589611A9}"/>
    <dgm:cxn modelId="{B7CF7CD0-741E-49BE-980E-1424D4A715E9}" srcId="{E9A9688D-9B68-43AF-9750-01B6A81338FB}" destId="{A5C5DABB-1029-4BE8-8898-7A231E6DF628}" srcOrd="0" destOrd="0" parTransId="{77146F72-B6E3-40A6-99FE-4DAE93271D06}" sibTransId="{A56BD371-6BF6-42D5-AFD5-F2246200E31E}"/>
    <dgm:cxn modelId="{4E8A185F-1FE0-47E6-9117-2CA5336D1E3C}" srcId="{7513562D-6B85-4749-9133-0C362B71D7CA}" destId="{E04780F3-40CA-48EC-912E-62DD6DFC3A37}" srcOrd="0" destOrd="0" parTransId="{40E8F67B-2582-4099-BC73-DB4F98089DB6}" sibTransId="{B6EAF3AA-222F-49F2-A46E-75DC6A42B555}"/>
    <dgm:cxn modelId="{C64B41BE-1BC5-4BE1-8F97-FDFB5CB8B208}" type="presOf" srcId="{88776AAE-39D9-401D-B28C-F485F032A1C7}" destId="{F270DABD-7F85-403C-A0B9-D3904EC24B5D}" srcOrd="0" destOrd="0" presId="urn:microsoft.com/office/officeart/2005/8/layout/chevron2"/>
    <dgm:cxn modelId="{0302EDAF-EC35-42EF-A69D-803F48E5A1B9}" type="presOf" srcId="{E9A9688D-9B68-43AF-9750-01B6A81338FB}" destId="{C605E84A-EDA0-4474-9433-8EC1EF38FC86}" srcOrd="0" destOrd="0" presId="urn:microsoft.com/office/officeart/2005/8/layout/chevron2"/>
    <dgm:cxn modelId="{8BC0FA65-267A-4935-A60D-C96E374F461B}" type="presOf" srcId="{7513562D-6B85-4749-9133-0C362B71D7CA}" destId="{EDEE1097-7864-4E79-87C0-AE40014EE324}" srcOrd="0" destOrd="0" presId="urn:microsoft.com/office/officeart/2005/8/layout/chevron2"/>
    <dgm:cxn modelId="{2C5EFC7D-2A77-41A5-A36E-96FC28A801A3}" srcId="{E9A9688D-9B68-43AF-9750-01B6A81338FB}" destId="{9FC08BA6-B34B-4370-B5D3-070B29B1461E}" srcOrd="1" destOrd="0" parTransId="{6F42674A-2FE5-48BD-B4FB-C0424996A315}" sibTransId="{656AD3C3-7CD9-432E-A891-55DDE86D2C64}"/>
    <dgm:cxn modelId="{09E7E820-1175-46DC-B647-B261D57AA7E4}" type="presOf" srcId="{9FC08BA6-B34B-4370-B5D3-070B29B1461E}" destId="{0BE61AB3-A889-4C1D-81C0-7D5161E54000}" srcOrd="0" destOrd="1" presId="urn:microsoft.com/office/officeart/2005/8/layout/chevron2"/>
    <dgm:cxn modelId="{74B16F5A-9AA8-4FA2-8DA8-DEB9605F3306}" srcId="{2AB21E88-3484-4904-9EE9-DAB9BFA672C3}" destId="{7513562D-6B85-4749-9133-0C362B71D7CA}" srcOrd="2" destOrd="0" parTransId="{28391CFC-63CC-4044-B389-B544C7CC7F18}" sibTransId="{0D3264D3-5FE7-4423-93BF-7C8319107ACE}"/>
    <dgm:cxn modelId="{DCD2E34D-9D76-4E83-90C8-F65C19D133B8}" type="presOf" srcId="{E04780F3-40CA-48EC-912E-62DD6DFC3A37}" destId="{9325C2D0-37C4-484B-BB3F-EB12F41FFF8E}" srcOrd="0" destOrd="0" presId="urn:microsoft.com/office/officeart/2005/8/layout/chevron2"/>
    <dgm:cxn modelId="{9F80D798-90D3-4852-AAB6-565BC698B5D8}" type="presOf" srcId="{2AB21E88-3484-4904-9EE9-DAB9BFA672C3}" destId="{F96701D7-45E8-4C24-BD77-FF0FD8953F5A}" srcOrd="0" destOrd="0" presId="urn:microsoft.com/office/officeart/2005/8/layout/chevron2"/>
    <dgm:cxn modelId="{5E85FEF9-1EDA-4B79-ACB4-6853F2874AF6}" srcId="{319C0592-36C9-4EBA-A8F2-3D48318FA375}" destId="{88776AAE-39D9-401D-B28C-F485F032A1C7}" srcOrd="0" destOrd="0" parTransId="{E07484C1-9C30-45D5-8347-1BE504013786}" sibTransId="{238B74C4-C920-42D4-B9CA-CF8F206AC14C}"/>
    <dgm:cxn modelId="{CF95B804-5DF1-462C-ABAB-8912A885774F}" srcId="{2AB21E88-3484-4904-9EE9-DAB9BFA672C3}" destId="{319C0592-36C9-4EBA-A8F2-3D48318FA375}" srcOrd="0" destOrd="0" parTransId="{7BBD3D72-672F-4568-998C-81EF7CF8DB29}" sibTransId="{88C340D5-D324-4708-8300-2137C361CEB6}"/>
    <dgm:cxn modelId="{BF38C374-2718-48BA-A634-73EE5C1A94F6}" type="presParOf" srcId="{F96701D7-45E8-4C24-BD77-FF0FD8953F5A}" destId="{1D64345A-A14F-4E9B-96BD-43B9C4F945DB}" srcOrd="0" destOrd="0" presId="urn:microsoft.com/office/officeart/2005/8/layout/chevron2"/>
    <dgm:cxn modelId="{543603A4-B95D-451F-A57E-9A9F6B971DCB}" type="presParOf" srcId="{1D64345A-A14F-4E9B-96BD-43B9C4F945DB}" destId="{E5733229-9D7E-4046-981A-805435709ED8}" srcOrd="0" destOrd="0" presId="urn:microsoft.com/office/officeart/2005/8/layout/chevron2"/>
    <dgm:cxn modelId="{CF88E4C7-F0A7-45DF-9DC0-AB707DEAC275}" type="presParOf" srcId="{1D64345A-A14F-4E9B-96BD-43B9C4F945DB}" destId="{F270DABD-7F85-403C-A0B9-D3904EC24B5D}" srcOrd="1" destOrd="0" presId="urn:microsoft.com/office/officeart/2005/8/layout/chevron2"/>
    <dgm:cxn modelId="{6CEDD3EF-2506-44D8-9CC6-20CEDC970F39}" type="presParOf" srcId="{F96701D7-45E8-4C24-BD77-FF0FD8953F5A}" destId="{0D7125D8-6DBF-47B9-AF38-B69588008FD6}" srcOrd="1" destOrd="0" presId="urn:microsoft.com/office/officeart/2005/8/layout/chevron2"/>
    <dgm:cxn modelId="{31A152D6-A824-40CC-A045-52512556CB63}" type="presParOf" srcId="{F96701D7-45E8-4C24-BD77-FF0FD8953F5A}" destId="{803DA34E-0136-489D-9756-1246D0430163}" srcOrd="2" destOrd="0" presId="urn:microsoft.com/office/officeart/2005/8/layout/chevron2"/>
    <dgm:cxn modelId="{A35016C7-D97E-4DB9-B249-6A2D506F7385}" type="presParOf" srcId="{803DA34E-0136-489D-9756-1246D0430163}" destId="{C605E84A-EDA0-4474-9433-8EC1EF38FC86}" srcOrd="0" destOrd="0" presId="urn:microsoft.com/office/officeart/2005/8/layout/chevron2"/>
    <dgm:cxn modelId="{43D440AE-6D2B-4BC2-8C52-57E5528E1005}" type="presParOf" srcId="{803DA34E-0136-489D-9756-1246D0430163}" destId="{0BE61AB3-A889-4C1D-81C0-7D5161E54000}" srcOrd="1" destOrd="0" presId="urn:microsoft.com/office/officeart/2005/8/layout/chevron2"/>
    <dgm:cxn modelId="{F64502AA-8120-43BA-9D03-B2879D6C3913}" type="presParOf" srcId="{F96701D7-45E8-4C24-BD77-FF0FD8953F5A}" destId="{2FE9B90A-6EBE-4FE5-9AF4-B66844CEEC5B}" srcOrd="3" destOrd="0" presId="urn:microsoft.com/office/officeart/2005/8/layout/chevron2"/>
    <dgm:cxn modelId="{583EFD67-1F78-4446-B744-3F02D427320C}" type="presParOf" srcId="{F96701D7-45E8-4C24-BD77-FF0FD8953F5A}" destId="{5F4842D5-B82F-4ED9-B51A-49668F837B58}" srcOrd="4" destOrd="0" presId="urn:microsoft.com/office/officeart/2005/8/layout/chevron2"/>
    <dgm:cxn modelId="{118ABB06-2E91-4533-82F1-C5673EB69C41}" type="presParOf" srcId="{5F4842D5-B82F-4ED9-B51A-49668F837B58}" destId="{EDEE1097-7864-4E79-87C0-AE40014EE324}" srcOrd="0" destOrd="0" presId="urn:microsoft.com/office/officeart/2005/8/layout/chevron2"/>
    <dgm:cxn modelId="{A6EBBEF0-A667-42FE-B3A8-2BA2D659C889}" type="presParOf" srcId="{5F4842D5-B82F-4ED9-B51A-49668F837B58}" destId="{9325C2D0-37C4-484B-BB3F-EB12F41FFF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A6FF2-5383-4AEB-A1AA-3390036C5C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485DC-12B0-46DA-9C70-33C28A58288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Копирование имеющихся планов</a:t>
          </a:r>
          <a:endParaRPr lang="ru-RU" sz="2800" b="1" dirty="0">
            <a:solidFill>
              <a:srgbClr val="002060"/>
            </a:solidFill>
          </a:endParaRPr>
        </a:p>
      </dgm:t>
    </dgm:pt>
    <dgm:pt modelId="{4111C41A-971E-4017-8DF6-23204F390B44}" type="parTrans" cxnId="{5DD50B66-8509-4AF6-B1A6-700E1D2D43AE}">
      <dgm:prSet/>
      <dgm:spPr/>
      <dgm:t>
        <a:bodyPr/>
        <a:lstStyle/>
        <a:p>
          <a:endParaRPr lang="ru-RU"/>
        </a:p>
      </dgm:t>
    </dgm:pt>
    <dgm:pt modelId="{5A7056DA-7980-4CEF-A18C-ACAFD107BBC5}" type="sibTrans" cxnId="{5DD50B66-8509-4AF6-B1A6-700E1D2D43AE}">
      <dgm:prSet/>
      <dgm:spPr/>
      <dgm:t>
        <a:bodyPr/>
        <a:lstStyle/>
        <a:p>
          <a:endParaRPr lang="ru-RU"/>
        </a:p>
      </dgm:t>
    </dgm:pt>
    <dgm:pt modelId="{05399DE4-CDA0-4035-97DC-A759D0F58B76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Создание с использованием шаблона – рекомендуется!</a:t>
          </a:r>
        </a:p>
      </dgm:t>
    </dgm:pt>
    <dgm:pt modelId="{C1BD7B57-2D48-4397-8AFA-1690646D5A60}" type="parTrans" cxnId="{7196A247-4AE2-49B2-B5C1-B37E5BCD1674}">
      <dgm:prSet/>
      <dgm:spPr/>
      <dgm:t>
        <a:bodyPr/>
        <a:lstStyle/>
        <a:p>
          <a:endParaRPr lang="ru-RU"/>
        </a:p>
      </dgm:t>
    </dgm:pt>
    <dgm:pt modelId="{FC6B831D-B907-46CB-869C-A595F68365F2}" type="sibTrans" cxnId="{7196A247-4AE2-49B2-B5C1-B37E5BCD1674}">
      <dgm:prSet/>
      <dgm:spPr/>
      <dgm:t>
        <a:bodyPr/>
        <a:lstStyle/>
        <a:p>
          <a:endParaRPr lang="ru-RU"/>
        </a:p>
      </dgm:t>
    </dgm:pt>
    <dgm:pt modelId="{E7A653D6-5F70-43B4-B8AB-234417FB8DD0}" type="pres">
      <dgm:prSet presAssocID="{B68A6FF2-5383-4AEB-A1AA-3390036C5C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1FF0C9-4026-4B2F-8174-932FFF935DCA}" type="pres">
      <dgm:prSet presAssocID="{B68A6FF2-5383-4AEB-A1AA-3390036C5C09}" presName="Name1" presStyleCnt="0"/>
      <dgm:spPr/>
    </dgm:pt>
    <dgm:pt modelId="{9FE531A8-9F00-4639-AAB2-A47F0CB532A1}" type="pres">
      <dgm:prSet presAssocID="{B68A6FF2-5383-4AEB-A1AA-3390036C5C09}" presName="cycle" presStyleCnt="0"/>
      <dgm:spPr/>
    </dgm:pt>
    <dgm:pt modelId="{1C346023-D361-451A-BFEA-D9D416209AA0}" type="pres">
      <dgm:prSet presAssocID="{B68A6FF2-5383-4AEB-A1AA-3390036C5C09}" presName="srcNode" presStyleLbl="node1" presStyleIdx="0" presStyleCnt="2"/>
      <dgm:spPr/>
    </dgm:pt>
    <dgm:pt modelId="{A77522F3-C637-4FE7-8B24-7EF91D5544FC}" type="pres">
      <dgm:prSet presAssocID="{B68A6FF2-5383-4AEB-A1AA-3390036C5C09}" presName="conn" presStyleLbl="parChTrans1D2" presStyleIdx="0" presStyleCnt="1"/>
      <dgm:spPr/>
      <dgm:t>
        <a:bodyPr/>
        <a:lstStyle/>
        <a:p>
          <a:endParaRPr lang="ru-RU"/>
        </a:p>
      </dgm:t>
    </dgm:pt>
    <dgm:pt modelId="{C40C48B6-B3B5-4B68-BF50-F7FF0CBDBB20}" type="pres">
      <dgm:prSet presAssocID="{B68A6FF2-5383-4AEB-A1AA-3390036C5C09}" presName="extraNode" presStyleLbl="node1" presStyleIdx="0" presStyleCnt="2"/>
      <dgm:spPr/>
    </dgm:pt>
    <dgm:pt modelId="{3E177EF6-4C2C-472E-9B92-AE8F7B202E60}" type="pres">
      <dgm:prSet presAssocID="{B68A6FF2-5383-4AEB-A1AA-3390036C5C09}" presName="dstNode" presStyleLbl="node1" presStyleIdx="0" presStyleCnt="2"/>
      <dgm:spPr/>
    </dgm:pt>
    <dgm:pt modelId="{19D18469-16D2-47FE-AFEA-93C1B38E71F4}" type="pres">
      <dgm:prSet presAssocID="{CFE485DC-12B0-46DA-9C70-33C28A58288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A1BEF-7867-4D23-9851-5D63B2B9367F}" type="pres">
      <dgm:prSet presAssocID="{CFE485DC-12B0-46DA-9C70-33C28A582885}" presName="accent_1" presStyleCnt="0"/>
      <dgm:spPr/>
    </dgm:pt>
    <dgm:pt modelId="{801B3ED9-74C3-4D95-A25D-EA25C1A3E42A}" type="pres">
      <dgm:prSet presAssocID="{CFE485DC-12B0-46DA-9C70-33C28A582885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E138B2F4-3420-4489-83C5-961C295141D5}" type="pres">
      <dgm:prSet presAssocID="{05399DE4-CDA0-4035-97DC-A759D0F58B7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9F01-0981-4A87-984A-CD84ECD07F24}" type="pres">
      <dgm:prSet presAssocID="{05399DE4-CDA0-4035-97DC-A759D0F58B76}" presName="accent_2" presStyleCnt="0"/>
      <dgm:spPr/>
    </dgm:pt>
    <dgm:pt modelId="{CF9F802C-F858-4D4E-AAA2-9250E26EF8EA}" type="pres">
      <dgm:prSet presAssocID="{05399DE4-CDA0-4035-97DC-A759D0F58B76}" presName="accentRepeatNode" presStyleLbl="solidFgAcc1" presStyleIdx="1" presStyleCnt="2"/>
      <dgm:spPr/>
      <dgm:t>
        <a:bodyPr/>
        <a:lstStyle/>
        <a:p>
          <a:endParaRPr lang="ru-RU"/>
        </a:p>
      </dgm:t>
    </dgm:pt>
  </dgm:ptLst>
  <dgm:cxnLst>
    <dgm:cxn modelId="{025C0253-7685-4096-9ACA-846324153704}" type="presOf" srcId="{05399DE4-CDA0-4035-97DC-A759D0F58B76}" destId="{E138B2F4-3420-4489-83C5-961C295141D5}" srcOrd="0" destOrd="0" presId="urn:microsoft.com/office/officeart/2008/layout/VerticalCurvedList"/>
    <dgm:cxn modelId="{B870E9E8-2402-410F-AF6B-CB9DC16659A3}" type="presOf" srcId="{5A7056DA-7980-4CEF-A18C-ACAFD107BBC5}" destId="{A77522F3-C637-4FE7-8B24-7EF91D5544FC}" srcOrd="0" destOrd="0" presId="urn:microsoft.com/office/officeart/2008/layout/VerticalCurvedList"/>
    <dgm:cxn modelId="{5DD50B66-8509-4AF6-B1A6-700E1D2D43AE}" srcId="{B68A6FF2-5383-4AEB-A1AA-3390036C5C09}" destId="{CFE485DC-12B0-46DA-9C70-33C28A582885}" srcOrd="0" destOrd="0" parTransId="{4111C41A-971E-4017-8DF6-23204F390B44}" sibTransId="{5A7056DA-7980-4CEF-A18C-ACAFD107BBC5}"/>
    <dgm:cxn modelId="{B1B5DC23-2494-41F3-BDBF-A27FB800CAC9}" type="presOf" srcId="{B68A6FF2-5383-4AEB-A1AA-3390036C5C09}" destId="{E7A653D6-5F70-43B4-B8AB-234417FB8DD0}" srcOrd="0" destOrd="0" presId="urn:microsoft.com/office/officeart/2008/layout/VerticalCurvedList"/>
    <dgm:cxn modelId="{DAD0ADFF-1E58-4F97-88D1-FECEF934C35D}" type="presOf" srcId="{CFE485DC-12B0-46DA-9C70-33C28A582885}" destId="{19D18469-16D2-47FE-AFEA-93C1B38E71F4}" srcOrd="0" destOrd="0" presId="urn:microsoft.com/office/officeart/2008/layout/VerticalCurvedList"/>
    <dgm:cxn modelId="{7196A247-4AE2-49B2-B5C1-B37E5BCD1674}" srcId="{B68A6FF2-5383-4AEB-A1AA-3390036C5C09}" destId="{05399DE4-CDA0-4035-97DC-A759D0F58B76}" srcOrd="1" destOrd="0" parTransId="{C1BD7B57-2D48-4397-8AFA-1690646D5A60}" sibTransId="{FC6B831D-B907-46CB-869C-A595F68365F2}"/>
    <dgm:cxn modelId="{4228B724-B97A-44BF-B3C1-1C5FAD41B9EF}" type="presParOf" srcId="{E7A653D6-5F70-43B4-B8AB-234417FB8DD0}" destId="{1F1FF0C9-4026-4B2F-8174-932FFF935DCA}" srcOrd="0" destOrd="0" presId="urn:microsoft.com/office/officeart/2008/layout/VerticalCurvedList"/>
    <dgm:cxn modelId="{F33C905E-1E1E-485B-951C-9184C6DCF27C}" type="presParOf" srcId="{1F1FF0C9-4026-4B2F-8174-932FFF935DCA}" destId="{9FE531A8-9F00-4639-AAB2-A47F0CB532A1}" srcOrd="0" destOrd="0" presId="urn:microsoft.com/office/officeart/2008/layout/VerticalCurvedList"/>
    <dgm:cxn modelId="{EAD074E5-8361-4394-BA82-26984D1584F2}" type="presParOf" srcId="{9FE531A8-9F00-4639-AAB2-A47F0CB532A1}" destId="{1C346023-D361-451A-BFEA-D9D416209AA0}" srcOrd="0" destOrd="0" presId="urn:microsoft.com/office/officeart/2008/layout/VerticalCurvedList"/>
    <dgm:cxn modelId="{7E5FACC4-A6E5-4449-8C2B-2E97F841BC30}" type="presParOf" srcId="{9FE531A8-9F00-4639-AAB2-A47F0CB532A1}" destId="{A77522F3-C637-4FE7-8B24-7EF91D5544FC}" srcOrd="1" destOrd="0" presId="urn:microsoft.com/office/officeart/2008/layout/VerticalCurvedList"/>
    <dgm:cxn modelId="{B8D9969B-C877-41AB-9C36-DEA725B2D0F1}" type="presParOf" srcId="{9FE531A8-9F00-4639-AAB2-A47F0CB532A1}" destId="{C40C48B6-B3B5-4B68-BF50-F7FF0CBDBB20}" srcOrd="2" destOrd="0" presId="urn:microsoft.com/office/officeart/2008/layout/VerticalCurvedList"/>
    <dgm:cxn modelId="{4FFF57A0-88F0-442D-8419-5527DB86306A}" type="presParOf" srcId="{9FE531A8-9F00-4639-AAB2-A47F0CB532A1}" destId="{3E177EF6-4C2C-472E-9B92-AE8F7B202E60}" srcOrd="3" destOrd="0" presId="urn:microsoft.com/office/officeart/2008/layout/VerticalCurvedList"/>
    <dgm:cxn modelId="{F5BC851A-6A6D-427A-B70C-45C3D7A5BA93}" type="presParOf" srcId="{1F1FF0C9-4026-4B2F-8174-932FFF935DCA}" destId="{19D18469-16D2-47FE-AFEA-93C1B38E71F4}" srcOrd="1" destOrd="0" presId="urn:microsoft.com/office/officeart/2008/layout/VerticalCurvedList"/>
    <dgm:cxn modelId="{0381A13C-D00A-4A6E-89F1-5B59F573134E}" type="presParOf" srcId="{1F1FF0C9-4026-4B2F-8174-932FFF935DCA}" destId="{329A1BEF-7867-4D23-9851-5D63B2B9367F}" srcOrd="2" destOrd="0" presId="urn:microsoft.com/office/officeart/2008/layout/VerticalCurvedList"/>
    <dgm:cxn modelId="{A32F49C6-6CDD-4E2F-97DF-F7260B08501E}" type="presParOf" srcId="{329A1BEF-7867-4D23-9851-5D63B2B9367F}" destId="{801B3ED9-74C3-4D95-A25D-EA25C1A3E42A}" srcOrd="0" destOrd="0" presId="urn:microsoft.com/office/officeart/2008/layout/VerticalCurvedList"/>
    <dgm:cxn modelId="{FD0AF46D-7128-49F7-B8F7-E37EE738C96A}" type="presParOf" srcId="{1F1FF0C9-4026-4B2F-8174-932FFF935DCA}" destId="{E138B2F4-3420-4489-83C5-961C295141D5}" srcOrd="3" destOrd="0" presId="urn:microsoft.com/office/officeart/2008/layout/VerticalCurvedList"/>
    <dgm:cxn modelId="{50281219-6AEE-4B6D-9511-B94A330C4E2A}" type="presParOf" srcId="{1F1FF0C9-4026-4B2F-8174-932FFF935DCA}" destId="{FD409F01-0981-4A87-984A-CD84ECD07F24}" srcOrd="4" destOrd="0" presId="urn:microsoft.com/office/officeart/2008/layout/VerticalCurvedList"/>
    <dgm:cxn modelId="{56726A1D-DEBC-4965-8DB8-DE0DB1A0C5C1}" type="presParOf" srcId="{FD409F01-0981-4A87-984A-CD84ECD07F24}" destId="{CF9F802C-F858-4D4E-AAA2-9250E26EF8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8EA4A-5571-4537-ACE1-CAB43E7214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5ECE2-424A-4811-B059-C4B2C765355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Свойства учебного плана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D8691-7425-4F78-96F7-F85333657D96}" type="parTrans" cxnId="{8EEA7F68-4631-47CD-A1AD-50AE194123D5}">
      <dgm:prSet/>
      <dgm:spPr/>
      <dgm:t>
        <a:bodyPr/>
        <a:lstStyle/>
        <a:p>
          <a:endParaRPr lang="ru-RU"/>
        </a:p>
      </dgm:t>
    </dgm:pt>
    <dgm:pt modelId="{5E6D755C-06C6-4261-9F9F-9B68F78DF3E1}" type="sibTrans" cxnId="{8EEA7F68-4631-47CD-A1AD-50AE194123D5}">
      <dgm:prSet/>
      <dgm:spPr/>
      <dgm:t>
        <a:bodyPr/>
        <a:lstStyle/>
        <a:p>
          <a:endParaRPr lang="ru-RU"/>
        </a:p>
      </dgm:t>
    </dgm:pt>
    <dgm:pt modelId="{877CA0FB-6741-44F0-88EB-CAEF6C3D19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Обязательные поля для этапов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894BB-0B86-4205-BD41-5E2655C93BFB}" type="parTrans" cxnId="{2FBB224D-6B10-475A-8155-2E38D72D0498}">
      <dgm:prSet/>
      <dgm:spPr/>
      <dgm:t>
        <a:bodyPr/>
        <a:lstStyle/>
        <a:p>
          <a:endParaRPr lang="ru-RU"/>
        </a:p>
      </dgm:t>
    </dgm:pt>
    <dgm:pt modelId="{C5921D18-88F9-470D-BABE-2CF38A38198F}" type="sibTrans" cxnId="{2FBB224D-6B10-475A-8155-2E38D72D0498}">
      <dgm:prSet/>
      <dgm:spPr/>
      <dgm:t>
        <a:bodyPr/>
        <a:lstStyle/>
        <a:p>
          <a:endParaRPr lang="ru-RU"/>
        </a:p>
      </dgm:t>
    </dgm:pt>
    <dgm:pt modelId="{1E869FB7-DEE7-48E9-8709-7F08A1ECB22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Замена предметов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D66EA-AF64-4AFC-824D-89549887F0D8}" type="parTrans" cxnId="{1AE0C4D0-1FE4-43A5-B32D-C271ECF7F443}">
      <dgm:prSet/>
      <dgm:spPr/>
      <dgm:t>
        <a:bodyPr/>
        <a:lstStyle/>
        <a:p>
          <a:endParaRPr lang="ru-RU"/>
        </a:p>
      </dgm:t>
    </dgm:pt>
    <dgm:pt modelId="{D8C1ABD9-BD11-4A65-9D27-E3A8BC5F2512}" type="sibTrans" cxnId="{1AE0C4D0-1FE4-43A5-B32D-C271ECF7F443}">
      <dgm:prSet/>
      <dgm:spPr/>
      <dgm:t>
        <a:bodyPr/>
        <a:lstStyle/>
        <a:p>
          <a:endParaRPr lang="ru-RU"/>
        </a:p>
      </dgm:t>
    </dgm:pt>
    <dgm:pt modelId="{7FE78A25-D3AB-4938-8706-9BA56F12C5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профильных предметов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0EE77-83D2-4358-A9B8-42DFDAC69AED}" type="parTrans" cxnId="{1332925E-A896-4CCC-ADF8-2CD7E197FE55}">
      <dgm:prSet/>
      <dgm:spPr/>
      <dgm:t>
        <a:bodyPr/>
        <a:lstStyle/>
        <a:p>
          <a:endParaRPr lang="ru-RU"/>
        </a:p>
      </dgm:t>
    </dgm:pt>
    <dgm:pt modelId="{53B1EA04-7C1E-4F4A-BE5B-A4225A61EDE4}" type="sibTrans" cxnId="{1332925E-A896-4CCC-ADF8-2CD7E197FE55}">
      <dgm:prSet/>
      <dgm:spPr/>
      <dgm:t>
        <a:bodyPr/>
        <a:lstStyle/>
        <a:p>
          <a:endParaRPr lang="ru-RU"/>
        </a:p>
      </dgm:t>
    </dgm:pt>
    <dgm:pt modelId="{67FBB918-D2FF-40B4-ACD3-617DC21ECBA8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2">
                  <a:lumMod val="50000"/>
                </a:schemeClr>
              </a:solidFill>
            </a:rPr>
            <a:t>Добавление разделов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2A7D5-25AF-4CC6-8A66-A1239C9B4FAB}" type="parTrans" cxnId="{541E62A6-651E-4DEC-BE7F-61715D97026D}">
      <dgm:prSet/>
      <dgm:spPr/>
      <dgm:t>
        <a:bodyPr/>
        <a:lstStyle/>
        <a:p>
          <a:endParaRPr lang="ru-RU"/>
        </a:p>
      </dgm:t>
    </dgm:pt>
    <dgm:pt modelId="{8FE1728C-70EA-41C4-A4FA-A4A127B0ED0D}" type="sibTrans" cxnId="{541E62A6-651E-4DEC-BE7F-61715D97026D}">
      <dgm:prSet/>
      <dgm:spPr/>
      <dgm:t>
        <a:bodyPr/>
        <a:lstStyle/>
        <a:p>
          <a:endParaRPr lang="ru-RU"/>
        </a:p>
      </dgm:t>
    </dgm:pt>
    <dgm:pt modelId="{9002507E-110B-4FDF-8E94-EA40A98E0299}" type="pres">
      <dgm:prSet presAssocID="{B798EA4A-5571-4537-ACE1-CAB43E7214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86B897E-556A-4ECA-A3B6-7C48D50457D1}" type="pres">
      <dgm:prSet presAssocID="{B798EA4A-5571-4537-ACE1-CAB43E7214CF}" presName="Name1" presStyleCnt="0"/>
      <dgm:spPr/>
    </dgm:pt>
    <dgm:pt modelId="{DCF083B9-54D9-4854-90DD-1514620F0F3B}" type="pres">
      <dgm:prSet presAssocID="{B798EA4A-5571-4537-ACE1-CAB43E7214CF}" presName="cycle" presStyleCnt="0"/>
      <dgm:spPr/>
    </dgm:pt>
    <dgm:pt modelId="{9CDD961D-0656-40DE-B02B-AD0ED1E3BDCD}" type="pres">
      <dgm:prSet presAssocID="{B798EA4A-5571-4537-ACE1-CAB43E7214CF}" presName="srcNode" presStyleLbl="node1" presStyleIdx="0" presStyleCnt="5"/>
      <dgm:spPr/>
    </dgm:pt>
    <dgm:pt modelId="{06621B13-1FCD-4FB3-961E-C42F6541B897}" type="pres">
      <dgm:prSet presAssocID="{B798EA4A-5571-4537-ACE1-CAB43E7214CF}" presName="conn" presStyleLbl="parChTrans1D2" presStyleIdx="0" presStyleCnt="1"/>
      <dgm:spPr/>
      <dgm:t>
        <a:bodyPr/>
        <a:lstStyle/>
        <a:p>
          <a:endParaRPr lang="ru-RU"/>
        </a:p>
      </dgm:t>
    </dgm:pt>
    <dgm:pt modelId="{0D80DED8-80B5-4FDD-A533-AD17DC7B0DDC}" type="pres">
      <dgm:prSet presAssocID="{B798EA4A-5571-4537-ACE1-CAB43E7214CF}" presName="extraNode" presStyleLbl="node1" presStyleIdx="0" presStyleCnt="5"/>
      <dgm:spPr/>
    </dgm:pt>
    <dgm:pt modelId="{B9E4A487-7382-4F82-965E-B114EADD7ACA}" type="pres">
      <dgm:prSet presAssocID="{B798EA4A-5571-4537-ACE1-CAB43E7214CF}" presName="dstNode" presStyleLbl="node1" presStyleIdx="0" presStyleCnt="5"/>
      <dgm:spPr/>
    </dgm:pt>
    <dgm:pt modelId="{37E5468A-F576-4D0E-9FAA-DE3015138825}" type="pres">
      <dgm:prSet presAssocID="{E3C5ECE2-424A-4811-B059-C4B2C765355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76BE9-B43D-47B6-8D5D-03B02C7F690D}" type="pres">
      <dgm:prSet presAssocID="{E3C5ECE2-424A-4811-B059-C4B2C765355D}" presName="accent_1" presStyleCnt="0"/>
      <dgm:spPr/>
    </dgm:pt>
    <dgm:pt modelId="{44D8BCFF-B907-4B81-9319-54B3C5DADC5B}" type="pres">
      <dgm:prSet presAssocID="{E3C5ECE2-424A-4811-B059-C4B2C765355D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FF3A496-7845-4D84-866B-4C14EA31C4B5}" type="pres">
      <dgm:prSet presAssocID="{877CA0FB-6741-44F0-88EB-CAEF6C3D1907}" presName="text_2" presStyleLbl="node1" presStyleIdx="1" presStyleCnt="5" custLinFactNeighborX="-425" custLinFactNeighborY="-8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C5DC3-8932-4940-8FE4-C83994C54273}" type="pres">
      <dgm:prSet presAssocID="{877CA0FB-6741-44F0-88EB-CAEF6C3D1907}" presName="accent_2" presStyleCnt="0"/>
      <dgm:spPr/>
    </dgm:pt>
    <dgm:pt modelId="{31D67366-C3DD-4B92-A70F-AE1ECC6ADC20}" type="pres">
      <dgm:prSet presAssocID="{877CA0FB-6741-44F0-88EB-CAEF6C3D1907}" presName="accentRepeatNode" presStyleLbl="solidFgAcc1" presStyleIdx="1" presStyleCnt="5"/>
      <dgm:spPr/>
    </dgm:pt>
    <dgm:pt modelId="{D11FBF67-BDAD-48AF-BEB5-22AAB44A9564}" type="pres">
      <dgm:prSet presAssocID="{1E869FB7-DEE7-48E9-8709-7F08A1ECB22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374D7-7DAE-48FD-9AC1-07E05621A050}" type="pres">
      <dgm:prSet presAssocID="{1E869FB7-DEE7-48E9-8709-7F08A1ECB22F}" presName="accent_3" presStyleCnt="0"/>
      <dgm:spPr/>
    </dgm:pt>
    <dgm:pt modelId="{9D2C9888-0DBC-4632-8CE5-C6659F335EC1}" type="pres">
      <dgm:prSet presAssocID="{1E869FB7-DEE7-48E9-8709-7F08A1ECB22F}" presName="accentRepeatNode" presStyleLbl="solidFgAcc1" presStyleIdx="2" presStyleCnt="5"/>
      <dgm:spPr/>
    </dgm:pt>
    <dgm:pt modelId="{658F5EE2-963F-4701-AD3F-DCB3F332ADB0}" type="pres">
      <dgm:prSet presAssocID="{67FBB918-D2FF-40B4-ACD3-617DC21ECB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4E214-16A2-4259-A732-F0ACE4AD6D64}" type="pres">
      <dgm:prSet presAssocID="{67FBB918-D2FF-40B4-ACD3-617DC21ECBA8}" presName="accent_4" presStyleCnt="0"/>
      <dgm:spPr/>
    </dgm:pt>
    <dgm:pt modelId="{D8E44F45-D808-42BA-B376-6BE258B7EC60}" type="pres">
      <dgm:prSet presAssocID="{67FBB918-D2FF-40B4-ACD3-617DC21ECBA8}" presName="accentRepeatNode" presStyleLbl="solidFgAcc1" presStyleIdx="3" presStyleCnt="5"/>
      <dgm:spPr/>
    </dgm:pt>
    <dgm:pt modelId="{C066E513-B80D-4A0A-9429-C4963D846B1A}" type="pres">
      <dgm:prSet presAssocID="{7FE78A25-D3AB-4938-8706-9BA56F12C5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AA3F3-A294-42EF-AD8B-2A1AB0AA56F3}" type="pres">
      <dgm:prSet presAssocID="{7FE78A25-D3AB-4938-8706-9BA56F12C59B}" presName="accent_5" presStyleCnt="0"/>
      <dgm:spPr/>
    </dgm:pt>
    <dgm:pt modelId="{A1C2869A-C94D-41F1-B5CD-826D92173871}" type="pres">
      <dgm:prSet presAssocID="{7FE78A25-D3AB-4938-8706-9BA56F12C59B}" presName="accentRepeatNode" presStyleLbl="solidFgAcc1" presStyleIdx="4" presStyleCnt="5"/>
      <dgm:spPr/>
    </dgm:pt>
  </dgm:ptLst>
  <dgm:cxnLst>
    <dgm:cxn modelId="{0E28F54E-2970-4C98-9DD9-B4A25DEE1648}" type="presOf" srcId="{7FE78A25-D3AB-4938-8706-9BA56F12C59B}" destId="{C066E513-B80D-4A0A-9429-C4963D846B1A}" srcOrd="0" destOrd="0" presId="urn:microsoft.com/office/officeart/2008/layout/VerticalCurvedList"/>
    <dgm:cxn modelId="{2FBB224D-6B10-475A-8155-2E38D72D0498}" srcId="{B798EA4A-5571-4537-ACE1-CAB43E7214CF}" destId="{877CA0FB-6741-44F0-88EB-CAEF6C3D1907}" srcOrd="1" destOrd="0" parTransId="{FCA894BB-0B86-4205-BD41-5E2655C93BFB}" sibTransId="{C5921D18-88F9-470D-BABE-2CF38A38198F}"/>
    <dgm:cxn modelId="{1332925E-A896-4CCC-ADF8-2CD7E197FE55}" srcId="{B798EA4A-5571-4537-ACE1-CAB43E7214CF}" destId="{7FE78A25-D3AB-4938-8706-9BA56F12C59B}" srcOrd="4" destOrd="0" parTransId="{5F40EE77-83D2-4358-A9B8-42DFDAC69AED}" sibTransId="{53B1EA04-7C1E-4F4A-BE5B-A4225A61EDE4}"/>
    <dgm:cxn modelId="{1CF28A6F-524B-4A0C-B63A-9BCD1F988D67}" type="presOf" srcId="{877CA0FB-6741-44F0-88EB-CAEF6C3D1907}" destId="{5FF3A496-7845-4D84-866B-4C14EA31C4B5}" srcOrd="0" destOrd="0" presId="urn:microsoft.com/office/officeart/2008/layout/VerticalCurvedList"/>
    <dgm:cxn modelId="{C4685898-6C50-42ED-93FD-4203EBFF9A97}" type="presOf" srcId="{1E869FB7-DEE7-48E9-8709-7F08A1ECB22F}" destId="{D11FBF67-BDAD-48AF-BEB5-22AAB44A9564}" srcOrd="0" destOrd="0" presId="urn:microsoft.com/office/officeart/2008/layout/VerticalCurvedList"/>
    <dgm:cxn modelId="{971FE98A-9706-4FBF-BA93-7C6027F79ED4}" type="presOf" srcId="{E3C5ECE2-424A-4811-B059-C4B2C765355D}" destId="{37E5468A-F576-4D0E-9FAA-DE3015138825}" srcOrd="0" destOrd="0" presId="urn:microsoft.com/office/officeart/2008/layout/VerticalCurvedList"/>
    <dgm:cxn modelId="{616F936A-8352-4137-AAF5-D0A7EB47669A}" type="presOf" srcId="{5E6D755C-06C6-4261-9F9F-9B68F78DF3E1}" destId="{06621B13-1FCD-4FB3-961E-C42F6541B897}" srcOrd="0" destOrd="0" presId="urn:microsoft.com/office/officeart/2008/layout/VerticalCurvedList"/>
    <dgm:cxn modelId="{5B2F700D-2F79-4EEE-BA12-ADB1174EBF3A}" type="presOf" srcId="{67FBB918-D2FF-40B4-ACD3-617DC21ECBA8}" destId="{658F5EE2-963F-4701-AD3F-DCB3F332ADB0}" srcOrd="0" destOrd="0" presId="urn:microsoft.com/office/officeart/2008/layout/VerticalCurvedList"/>
    <dgm:cxn modelId="{1AE0C4D0-1FE4-43A5-B32D-C271ECF7F443}" srcId="{B798EA4A-5571-4537-ACE1-CAB43E7214CF}" destId="{1E869FB7-DEE7-48E9-8709-7F08A1ECB22F}" srcOrd="2" destOrd="0" parTransId="{526D66EA-AF64-4AFC-824D-89549887F0D8}" sibTransId="{D8C1ABD9-BD11-4A65-9D27-E3A8BC5F2512}"/>
    <dgm:cxn modelId="{541E62A6-651E-4DEC-BE7F-61715D97026D}" srcId="{B798EA4A-5571-4537-ACE1-CAB43E7214CF}" destId="{67FBB918-D2FF-40B4-ACD3-617DC21ECBA8}" srcOrd="3" destOrd="0" parTransId="{2F62A7D5-25AF-4CC6-8A66-A1239C9B4FAB}" sibTransId="{8FE1728C-70EA-41C4-A4FA-A4A127B0ED0D}"/>
    <dgm:cxn modelId="{59042A1C-8E63-4072-A958-078288BD41DC}" type="presOf" srcId="{B798EA4A-5571-4537-ACE1-CAB43E7214CF}" destId="{9002507E-110B-4FDF-8E94-EA40A98E0299}" srcOrd="0" destOrd="0" presId="urn:microsoft.com/office/officeart/2008/layout/VerticalCurvedList"/>
    <dgm:cxn modelId="{8EEA7F68-4631-47CD-A1AD-50AE194123D5}" srcId="{B798EA4A-5571-4537-ACE1-CAB43E7214CF}" destId="{E3C5ECE2-424A-4811-B059-C4B2C765355D}" srcOrd="0" destOrd="0" parTransId="{D87D8691-7425-4F78-96F7-F85333657D96}" sibTransId="{5E6D755C-06C6-4261-9F9F-9B68F78DF3E1}"/>
    <dgm:cxn modelId="{752D0FF7-3D86-4F5C-8BA5-B0235EDC183E}" type="presParOf" srcId="{9002507E-110B-4FDF-8E94-EA40A98E0299}" destId="{586B897E-556A-4ECA-A3B6-7C48D50457D1}" srcOrd="0" destOrd="0" presId="urn:microsoft.com/office/officeart/2008/layout/VerticalCurvedList"/>
    <dgm:cxn modelId="{4D65D918-51D5-4300-93EE-A3E3F3264ACD}" type="presParOf" srcId="{586B897E-556A-4ECA-A3B6-7C48D50457D1}" destId="{DCF083B9-54D9-4854-90DD-1514620F0F3B}" srcOrd="0" destOrd="0" presId="urn:microsoft.com/office/officeart/2008/layout/VerticalCurvedList"/>
    <dgm:cxn modelId="{D4045A0E-4810-42B0-BEEA-8458E102D2F0}" type="presParOf" srcId="{DCF083B9-54D9-4854-90DD-1514620F0F3B}" destId="{9CDD961D-0656-40DE-B02B-AD0ED1E3BDCD}" srcOrd="0" destOrd="0" presId="urn:microsoft.com/office/officeart/2008/layout/VerticalCurvedList"/>
    <dgm:cxn modelId="{91916224-A98D-4E41-B8D2-D88452F46ECB}" type="presParOf" srcId="{DCF083B9-54D9-4854-90DD-1514620F0F3B}" destId="{06621B13-1FCD-4FB3-961E-C42F6541B897}" srcOrd="1" destOrd="0" presId="urn:microsoft.com/office/officeart/2008/layout/VerticalCurvedList"/>
    <dgm:cxn modelId="{8F0308F9-2D6D-4362-85CA-436568159DD9}" type="presParOf" srcId="{DCF083B9-54D9-4854-90DD-1514620F0F3B}" destId="{0D80DED8-80B5-4FDD-A533-AD17DC7B0DDC}" srcOrd="2" destOrd="0" presId="urn:microsoft.com/office/officeart/2008/layout/VerticalCurvedList"/>
    <dgm:cxn modelId="{43DA4D9A-CF86-445B-88A9-DEA2AC0320F5}" type="presParOf" srcId="{DCF083B9-54D9-4854-90DD-1514620F0F3B}" destId="{B9E4A487-7382-4F82-965E-B114EADD7ACA}" srcOrd="3" destOrd="0" presId="urn:microsoft.com/office/officeart/2008/layout/VerticalCurvedList"/>
    <dgm:cxn modelId="{D54967A2-5747-418D-8573-B09B31F9DDDF}" type="presParOf" srcId="{586B897E-556A-4ECA-A3B6-7C48D50457D1}" destId="{37E5468A-F576-4D0E-9FAA-DE3015138825}" srcOrd="1" destOrd="0" presId="urn:microsoft.com/office/officeart/2008/layout/VerticalCurvedList"/>
    <dgm:cxn modelId="{B1CDF762-A8A3-4081-B356-AE17B406D5EE}" type="presParOf" srcId="{586B897E-556A-4ECA-A3B6-7C48D50457D1}" destId="{B6C76BE9-B43D-47B6-8D5D-03B02C7F690D}" srcOrd="2" destOrd="0" presId="urn:microsoft.com/office/officeart/2008/layout/VerticalCurvedList"/>
    <dgm:cxn modelId="{B8005B5E-5D03-408B-BB22-2651F39B900F}" type="presParOf" srcId="{B6C76BE9-B43D-47B6-8D5D-03B02C7F690D}" destId="{44D8BCFF-B907-4B81-9319-54B3C5DADC5B}" srcOrd="0" destOrd="0" presId="urn:microsoft.com/office/officeart/2008/layout/VerticalCurvedList"/>
    <dgm:cxn modelId="{5BAED78A-401D-4B85-862E-129E6BDBA861}" type="presParOf" srcId="{586B897E-556A-4ECA-A3B6-7C48D50457D1}" destId="{5FF3A496-7845-4D84-866B-4C14EA31C4B5}" srcOrd="3" destOrd="0" presId="urn:microsoft.com/office/officeart/2008/layout/VerticalCurvedList"/>
    <dgm:cxn modelId="{3FDDB4D2-AD9A-4A7B-B50F-776A4C281749}" type="presParOf" srcId="{586B897E-556A-4ECA-A3B6-7C48D50457D1}" destId="{C28C5DC3-8932-4940-8FE4-C83994C54273}" srcOrd="4" destOrd="0" presId="urn:microsoft.com/office/officeart/2008/layout/VerticalCurvedList"/>
    <dgm:cxn modelId="{AD457EC2-F6BE-455F-91C6-0BEB3AD9015C}" type="presParOf" srcId="{C28C5DC3-8932-4940-8FE4-C83994C54273}" destId="{31D67366-C3DD-4B92-A70F-AE1ECC6ADC20}" srcOrd="0" destOrd="0" presId="urn:microsoft.com/office/officeart/2008/layout/VerticalCurvedList"/>
    <dgm:cxn modelId="{39DA5161-145E-4D7A-A50E-91218C30E96F}" type="presParOf" srcId="{586B897E-556A-4ECA-A3B6-7C48D50457D1}" destId="{D11FBF67-BDAD-48AF-BEB5-22AAB44A9564}" srcOrd="5" destOrd="0" presId="urn:microsoft.com/office/officeart/2008/layout/VerticalCurvedList"/>
    <dgm:cxn modelId="{AD32FD7B-3BA0-4F9A-8A78-64DD35C33A9E}" type="presParOf" srcId="{586B897E-556A-4ECA-A3B6-7C48D50457D1}" destId="{F05374D7-7DAE-48FD-9AC1-07E05621A050}" srcOrd="6" destOrd="0" presId="urn:microsoft.com/office/officeart/2008/layout/VerticalCurvedList"/>
    <dgm:cxn modelId="{6F2515CE-8510-437F-B5AE-B291E326DDF5}" type="presParOf" srcId="{F05374D7-7DAE-48FD-9AC1-07E05621A050}" destId="{9D2C9888-0DBC-4632-8CE5-C6659F335EC1}" srcOrd="0" destOrd="0" presId="urn:microsoft.com/office/officeart/2008/layout/VerticalCurvedList"/>
    <dgm:cxn modelId="{5398C9B3-2C39-4296-B55A-18A2CBABC153}" type="presParOf" srcId="{586B897E-556A-4ECA-A3B6-7C48D50457D1}" destId="{658F5EE2-963F-4701-AD3F-DCB3F332ADB0}" srcOrd="7" destOrd="0" presId="urn:microsoft.com/office/officeart/2008/layout/VerticalCurvedList"/>
    <dgm:cxn modelId="{2BCE8015-3862-44F4-AB4F-21F3AAD2986F}" type="presParOf" srcId="{586B897E-556A-4ECA-A3B6-7C48D50457D1}" destId="{7D74E214-16A2-4259-A732-F0ACE4AD6D64}" srcOrd="8" destOrd="0" presId="urn:microsoft.com/office/officeart/2008/layout/VerticalCurvedList"/>
    <dgm:cxn modelId="{D11744D9-864E-41F0-8D43-66CB8C422DDC}" type="presParOf" srcId="{7D74E214-16A2-4259-A732-F0ACE4AD6D64}" destId="{D8E44F45-D808-42BA-B376-6BE258B7EC60}" srcOrd="0" destOrd="0" presId="urn:microsoft.com/office/officeart/2008/layout/VerticalCurvedList"/>
    <dgm:cxn modelId="{BB5E2756-7C98-45C2-96F4-E293CA194951}" type="presParOf" srcId="{586B897E-556A-4ECA-A3B6-7C48D50457D1}" destId="{C066E513-B80D-4A0A-9429-C4963D846B1A}" srcOrd="9" destOrd="0" presId="urn:microsoft.com/office/officeart/2008/layout/VerticalCurvedList"/>
    <dgm:cxn modelId="{B0F51FFA-98C6-4985-AFFD-51856E067DAE}" type="presParOf" srcId="{586B897E-556A-4ECA-A3B6-7C48D50457D1}" destId="{681AA3F3-A294-42EF-AD8B-2A1AB0AA56F3}" srcOrd="10" destOrd="0" presId="urn:microsoft.com/office/officeart/2008/layout/VerticalCurvedList"/>
    <dgm:cxn modelId="{4CB85315-41CE-464E-9FA1-765DB9153CEE}" type="presParOf" srcId="{681AA3F3-A294-42EF-AD8B-2A1AB0AA56F3}" destId="{A1C2869A-C94D-41F1-B5CD-826D921738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C7A4-9EAD-4B1B-87F3-0022EFF6516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A5193-78B2-4902-9E9F-37B75E3E1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7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764" y="2542525"/>
            <a:ext cx="7847463" cy="188159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учебных планов на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2024-2025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год средствами ИС Параграф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1636" y="4741818"/>
            <a:ext cx="4362994" cy="695122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Невзорова Ирина </a:t>
            </a: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Павловна</a:t>
            </a: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заведующий сектором </a:t>
            </a: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работе с базами данных</a:t>
            </a:r>
            <a:endParaRPr lang="ru-RU" sz="2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8642" y="1516944"/>
            <a:ext cx="4598126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ждения региональных информационных систем и ресурсов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0" y="1870887"/>
            <a:ext cx="695226" cy="8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324" y="892876"/>
            <a:ext cx="5982013" cy="1478928"/>
          </a:xfrm>
        </p:spPr>
        <p:txBody>
          <a:bodyPr anchor="ctr">
            <a:noAutofit/>
          </a:bodyPr>
          <a:lstStyle/>
          <a:p>
            <a:r>
              <a:rPr lang="ru-RU" sz="4800" b="1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</a:t>
            </a:r>
            <a:r>
              <a:rPr lang="ru-RU" sz="4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создания учебных планов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60080727"/>
              </p:ext>
            </p:extLst>
          </p:nvPr>
        </p:nvGraphicFramePr>
        <p:xfrm>
          <a:off x="1141484" y="2578963"/>
          <a:ext cx="5980763" cy="337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006" y="5392685"/>
            <a:ext cx="3610662" cy="558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006" y="3766166"/>
            <a:ext cx="3441446" cy="49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oogle Shape;4997;p88"/>
          <p:cNvGrpSpPr>
            <a:grpSpLocks noChangeAspect="1"/>
          </p:cNvGrpSpPr>
          <p:nvPr/>
        </p:nvGrpSpPr>
        <p:grpSpPr>
          <a:xfrm>
            <a:off x="1538809" y="3419782"/>
            <a:ext cx="388847" cy="346384"/>
            <a:chOff x="3854700" y="249750"/>
            <a:chExt cx="500425" cy="481125"/>
          </a:xfrm>
          <a:solidFill>
            <a:srgbClr val="011C4B"/>
          </a:solidFill>
        </p:grpSpPr>
        <p:sp>
          <p:nvSpPr>
            <p:cNvPr id="8" name="Google Shape;4998;p8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4999;p8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5000;p8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5001;p8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5002;p8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003;p8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004;p8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5005;p8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5345;p88"/>
          <p:cNvGrpSpPr/>
          <p:nvPr/>
        </p:nvGrpSpPr>
        <p:grpSpPr>
          <a:xfrm>
            <a:off x="1389260" y="4724105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8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00" y="746259"/>
            <a:ext cx="7146693" cy="1513331"/>
          </a:xfrm>
        </p:spPr>
        <p:txBody>
          <a:bodyPr anchor="ctr"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УП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использованием шаблона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154860" y="5241032"/>
            <a:ext cx="1404522" cy="497556"/>
          </a:xfrm>
          <a:prstGeom prst="wedgeEllipseCallout">
            <a:avLst>
              <a:gd name="adj1" fmla="val 62342"/>
              <a:gd name="adj2" fmla="val -198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r>
              <a:rPr lang="ru-RU" sz="1350" dirty="0"/>
              <a:t>Выделить ОП</a:t>
            </a:r>
          </a:p>
          <a:p>
            <a:pPr algn="ctr"/>
            <a:endParaRPr lang="ru-RU" sz="135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687622" y="2308204"/>
            <a:ext cx="1416377" cy="656748"/>
          </a:xfrm>
          <a:prstGeom prst="wedgeEllipseCallout">
            <a:avLst>
              <a:gd name="adj1" fmla="val -66720"/>
              <a:gd name="adj2" fmla="val 76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r>
              <a:rPr lang="ru-RU" sz="1350" dirty="0" smtClean="0"/>
              <a:t>Выбор учебного плана</a:t>
            </a:r>
          </a:p>
          <a:p>
            <a:pPr algn="ctr"/>
            <a:endParaRPr lang="ru-RU" sz="135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2466286" y="5701208"/>
            <a:ext cx="1231924" cy="507056"/>
          </a:xfrm>
          <a:prstGeom prst="wedgeEllipseCallout">
            <a:avLst>
              <a:gd name="adj1" fmla="val 99216"/>
              <a:gd name="adj2" fmla="val -121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r>
              <a:rPr lang="ru-RU" sz="1350" dirty="0" smtClean="0"/>
              <a:t>Выбрать шаблон</a:t>
            </a:r>
          </a:p>
          <a:p>
            <a:pPr algn="ctr"/>
            <a:endParaRPr lang="ru-RU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" y="5188364"/>
            <a:ext cx="32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7622" y="2374968"/>
            <a:ext cx="29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7430" y="5693126"/>
            <a:ext cx="32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08" y="3200232"/>
            <a:ext cx="7601817" cy="13489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92" y="4801484"/>
            <a:ext cx="4439717" cy="1259239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0800000">
            <a:off x="7290196" y="6068496"/>
            <a:ext cx="372394" cy="34926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7398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73" y="674204"/>
            <a:ext cx="6639638" cy="703070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Используем шаблоны ФОП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3" y="1320678"/>
            <a:ext cx="3666169" cy="2988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9514" y="1873989"/>
            <a:ext cx="188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ФОП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514" y="2431180"/>
            <a:ext cx="469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5-дневка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6-дневка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5-дневка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(второй иностранный)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213" y="3471679"/>
            <a:ext cx="428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вариантов шаблонов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 СОО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9514" y="4182635"/>
            <a:ext cx="4582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СОО Технологический (математика, физика)</a:t>
            </a:r>
          </a:p>
          <a:p>
            <a:r>
              <a:rPr lang="ru-RU" sz="1200" b="1" dirty="0"/>
              <a:t>СОО Технологический (математика, информатика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>СОО Естественно-научный (биология, химия)</a:t>
            </a:r>
            <a:endParaRPr lang="ru-RU" sz="1200" dirty="0"/>
          </a:p>
          <a:p>
            <a:r>
              <a:rPr lang="ru-RU" sz="1200" b="1" dirty="0"/>
              <a:t>СОО Гуманитарный (литература, обществознание)</a:t>
            </a:r>
            <a:endParaRPr lang="ru-RU" sz="1200" dirty="0"/>
          </a:p>
          <a:p>
            <a:r>
              <a:rPr lang="ru-RU" sz="1200" b="1" dirty="0"/>
              <a:t>СОО Гуманитарный (литература, иностранный язык)</a:t>
            </a:r>
            <a:endParaRPr lang="ru-RU" sz="1200" dirty="0"/>
          </a:p>
          <a:p>
            <a:r>
              <a:rPr lang="ru-RU" sz="1200" b="1" dirty="0"/>
              <a:t>СОО Гуманитарный (литература, история)</a:t>
            </a:r>
            <a:endParaRPr lang="ru-RU" sz="1200" dirty="0"/>
          </a:p>
          <a:p>
            <a:r>
              <a:rPr lang="ru-RU" sz="1200" b="1" dirty="0"/>
              <a:t>СОО Гуманитарный (история, обществознание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>СОО Гуманитарный (иностранный язык, история)</a:t>
            </a:r>
            <a:endParaRPr lang="ru-RU" sz="1200" dirty="0"/>
          </a:p>
          <a:p>
            <a:r>
              <a:rPr lang="ru-RU" sz="1200" b="1" dirty="0" smtClean="0"/>
              <a:t>СОО </a:t>
            </a:r>
            <a:r>
              <a:rPr lang="ru-RU" sz="1200" b="1" dirty="0"/>
              <a:t>Гуманитарный (иностранный язык, обществознание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>СОО Социально-экономический (математика, обществознание)</a:t>
            </a:r>
            <a:endParaRPr lang="ru-RU" sz="1200" dirty="0"/>
          </a:p>
          <a:p>
            <a:r>
              <a:rPr lang="ru-RU" sz="1000" b="1" dirty="0" smtClean="0"/>
              <a:t>СОО </a:t>
            </a:r>
            <a:r>
              <a:rPr lang="ru-RU" sz="1000" b="1" dirty="0"/>
              <a:t>Социально-экономический (математика, обществознание, география)</a:t>
            </a:r>
            <a:endParaRPr lang="ru-RU" sz="1000" dirty="0"/>
          </a:p>
          <a:p>
            <a:r>
              <a:rPr lang="ru-RU" sz="1200" b="1" dirty="0"/>
              <a:t>СОО Социально-экономический (обществознание, география)</a:t>
            </a:r>
            <a:endParaRPr lang="ru-RU" sz="1200" dirty="0"/>
          </a:p>
          <a:p>
            <a:r>
              <a:rPr lang="ru-RU" sz="1200" b="1" dirty="0"/>
              <a:t>СОО ФОП </a:t>
            </a:r>
            <a:r>
              <a:rPr lang="ru-RU" sz="1200" b="1" dirty="0" smtClean="0"/>
              <a:t>Универсальный</a:t>
            </a:r>
            <a:endParaRPr lang="ru-RU" sz="1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44771" y="1939206"/>
            <a:ext cx="370156" cy="33123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44771" y="2721907"/>
            <a:ext cx="370156" cy="33123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3" y="4309521"/>
            <a:ext cx="3055991" cy="2372415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872065" y="3515714"/>
            <a:ext cx="370156" cy="33123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439161" y="5148858"/>
            <a:ext cx="770056" cy="406498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Google Shape;5345;p88"/>
          <p:cNvGrpSpPr/>
          <p:nvPr/>
        </p:nvGrpSpPr>
        <p:grpSpPr>
          <a:xfrm>
            <a:off x="7510940" y="1939206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5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1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80" y="2856186"/>
            <a:ext cx="4279626" cy="1772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802" y="974512"/>
            <a:ext cx="7003726" cy="906200"/>
          </a:xfrm>
        </p:spPr>
        <p:txBody>
          <a:bodyPr anchor="ctr">
            <a:noAutofit/>
          </a:bodyPr>
          <a:lstStyle/>
          <a:p>
            <a:r>
              <a:rPr lang="ru-RU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учебного плана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615" y="4878777"/>
            <a:ext cx="827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удалять этапы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УП!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разрабатывается на уровень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должна быть введена для всех параллелей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4243" y="2055966"/>
            <a:ext cx="382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4333" y="3084630"/>
            <a:ext cx="1950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8436" y="3923276"/>
            <a:ext cx="221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 УП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039564" y="3563580"/>
            <a:ext cx="218872" cy="991625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трелка вниз 14"/>
          <p:cNvSpPr/>
          <p:nvPr/>
        </p:nvSpPr>
        <p:spPr>
          <a:xfrm rot="10800000" flipV="1">
            <a:off x="2797791" y="2456076"/>
            <a:ext cx="307102" cy="3580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низ 15"/>
          <p:cNvSpPr/>
          <p:nvPr/>
        </p:nvSpPr>
        <p:spPr>
          <a:xfrm rot="16200000" flipV="1">
            <a:off x="5324554" y="3143612"/>
            <a:ext cx="297410" cy="28214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7" name="Google Shape;5345;p88"/>
          <p:cNvGrpSpPr/>
          <p:nvPr/>
        </p:nvGrpSpPr>
        <p:grpSpPr>
          <a:xfrm>
            <a:off x="1300236" y="4917558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8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0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03" y="856419"/>
            <a:ext cx="7026688" cy="906200"/>
          </a:xfrm>
        </p:spPr>
        <p:txBody>
          <a:bodyPr anchor="ctr">
            <a:noAutofit/>
          </a:bodyPr>
          <a:lstStyle/>
          <a:p>
            <a:r>
              <a:rPr lang="ru-RU" sz="4800" b="1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учебного </a:t>
            </a:r>
            <a:r>
              <a:rPr lang="ru-RU" sz="4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615" y="4878777"/>
            <a:ext cx="827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удалять этапы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разрабатывается на уровень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должна быть введена для всех параллелей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48" y="1839887"/>
            <a:ext cx="309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основного общего образования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0800000" flipV="1">
            <a:off x="6284959" y="3339443"/>
            <a:ext cx="307102" cy="3580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7" name="Google Shape;5345;p88"/>
          <p:cNvGrpSpPr/>
          <p:nvPr/>
        </p:nvGrpSpPr>
        <p:grpSpPr>
          <a:xfrm>
            <a:off x="956229" y="4695620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8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91794" y="2482295"/>
            <a:ext cx="309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среднего общего образования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8" y="2655911"/>
            <a:ext cx="3431582" cy="1738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29" y="3827667"/>
            <a:ext cx="2772162" cy="790685"/>
          </a:xfrm>
          <a:prstGeom prst="rect">
            <a:avLst/>
          </a:prstGeom>
        </p:spPr>
      </p:pic>
      <p:sp>
        <p:nvSpPr>
          <p:cNvPr id="22" name="Правая фигурная скобка 21"/>
          <p:cNvSpPr/>
          <p:nvPr/>
        </p:nvSpPr>
        <p:spPr>
          <a:xfrm>
            <a:off x="2265528" y="3186521"/>
            <a:ext cx="410436" cy="1282291"/>
          </a:xfrm>
          <a:prstGeom prst="rightBrace">
            <a:avLst>
              <a:gd name="adj1" fmla="val 8333"/>
              <a:gd name="adj2" fmla="val 45743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6549314" y="4232044"/>
            <a:ext cx="97146" cy="463576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TextBox 23"/>
          <p:cNvSpPr txBox="1"/>
          <p:nvPr/>
        </p:nvSpPr>
        <p:spPr>
          <a:xfrm>
            <a:off x="2353407" y="3321138"/>
            <a:ext cx="221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 УП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1877" y="4171444"/>
            <a:ext cx="204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 УП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6" y="4723297"/>
            <a:ext cx="2887510" cy="9848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5593" y="718425"/>
            <a:ext cx="4953284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Редактирование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учебного плана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0415644"/>
              </p:ext>
            </p:extLst>
          </p:nvPr>
        </p:nvGraphicFramePr>
        <p:xfrm>
          <a:off x="2756849" y="2295720"/>
          <a:ext cx="5513696" cy="398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66" y="3713650"/>
            <a:ext cx="2946484" cy="802968"/>
          </a:xfrm>
          <a:prstGeom prst="rect">
            <a:avLst/>
          </a:prstGeom>
        </p:spPr>
      </p:pic>
      <p:grpSp>
        <p:nvGrpSpPr>
          <p:cNvPr id="5" name="Google Shape;5252;p88"/>
          <p:cNvGrpSpPr/>
          <p:nvPr/>
        </p:nvGrpSpPr>
        <p:grpSpPr>
          <a:xfrm>
            <a:off x="1361094" y="2777191"/>
            <a:ext cx="794228" cy="684727"/>
            <a:chOff x="1490050" y="3805975"/>
            <a:chExt cx="491900" cy="482350"/>
          </a:xfrm>
        </p:grpSpPr>
        <p:sp>
          <p:nvSpPr>
            <p:cNvPr id="8" name="Google Shape;5253;p8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5254;p8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5255;p8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5256;p8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6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75" y="1116559"/>
            <a:ext cx="7547211" cy="1099624"/>
          </a:xfrm>
        </p:spPr>
        <p:txBody>
          <a:bodyPr anchor="ctr"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Свойства учебного плана на примере УП СОО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952" y="4443919"/>
            <a:ext cx="725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название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учебный год, уровень и образовательный стандарт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52" y="5296946"/>
            <a:ext cx="448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ФОП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7289" y="5543648"/>
            <a:ext cx="276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УП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групповой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4054" y="6038672"/>
            <a:ext cx="64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сдачей базы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твердить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действующий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2" y="2466979"/>
            <a:ext cx="7072347" cy="178576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5" name="Google Shape;5347;p88"/>
          <p:cNvSpPr/>
          <p:nvPr/>
        </p:nvSpPr>
        <p:spPr>
          <a:xfrm>
            <a:off x="786585" y="5842197"/>
            <a:ext cx="688014" cy="557579"/>
          </a:xfrm>
          <a:custGeom>
            <a:avLst/>
            <a:gdLst/>
            <a:ahLst/>
            <a:cxnLst/>
            <a:rect l="l" t="t" r="r" b="b"/>
            <a:pathLst>
              <a:path w="20640" h="17920" extrusionOk="0">
                <a:moveTo>
                  <a:pt x="10320" y="3240"/>
                </a:moveTo>
                <a:cubicBezTo>
                  <a:pt x="11254" y="3240"/>
                  <a:pt x="12013" y="3998"/>
                  <a:pt x="12013" y="4935"/>
                </a:cubicBezTo>
                <a:lnTo>
                  <a:pt x="12013" y="9452"/>
                </a:lnTo>
                <a:cubicBezTo>
                  <a:pt x="12013" y="10385"/>
                  <a:pt x="11254" y="11144"/>
                  <a:pt x="10320" y="11144"/>
                </a:cubicBezTo>
                <a:cubicBezTo>
                  <a:pt x="9384" y="11144"/>
                  <a:pt x="8625" y="10385"/>
                  <a:pt x="8625" y="9452"/>
                </a:cubicBezTo>
                <a:lnTo>
                  <a:pt x="8625" y="4935"/>
                </a:lnTo>
                <a:cubicBezTo>
                  <a:pt x="8625" y="3998"/>
                  <a:pt x="9384" y="3240"/>
                  <a:pt x="10320" y="3240"/>
                </a:cubicBezTo>
                <a:close/>
                <a:moveTo>
                  <a:pt x="10320" y="12274"/>
                </a:moveTo>
                <a:cubicBezTo>
                  <a:pt x="10538" y="12274"/>
                  <a:pt x="10758" y="12316"/>
                  <a:pt x="10968" y="12403"/>
                </a:cubicBezTo>
                <a:cubicBezTo>
                  <a:pt x="11600" y="12665"/>
                  <a:pt x="12013" y="13282"/>
                  <a:pt x="12013" y="13969"/>
                </a:cubicBezTo>
                <a:cubicBezTo>
                  <a:pt x="12013" y="14902"/>
                  <a:pt x="11254" y="15661"/>
                  <a:pt x="10320" y="15661"/>
                </a:cubicBezTo>
                <a:cubicBezTo>
                  <a:pt x="9634" y="15661"/>
                  <a:pt x="9017" y="15248"/>
                  <a:pt x="8755" y="14616"/>
                </a:cubicBezTo>
                <a:cubicBezTo>
                  <a:pt x="8493" y="13984"/>
                  <a:pt x="8637" y="13255"/>
                  <a:pt x="9122" y="12770"/>
                </a:cubicBezTo>
                <a:cubicBezTo>
                  <a:pt x="9446" y="12446"/>
                  <a:pt x="9880" y="12274"/>
                  <a:pt x="10320" y="12274"/>
                </a:cubicBezTo>
                <a:close/>
                <a:moveTo>
                  <a:pt x="10319" y="1"/>
                </a:moveTo>
                <a:cubicBezTo>
                  <a:pt x="9352" y="1"/>
                  <a:pt x="8386" y="487"/>
                  <a:pt x="7848" y="1460"/>
                </a:cubicBezTo>
                <a:lnTo>
                  <a:pt x="1040" y="13731"/>
                </a:lnTo>
                <a:cubicBezTo>
                  <a:pt x="1" y="15613"/>
                  <a:pt x="1359" y="17919"/>
                  <a:pt x="3509" y="17919"/>
                </a:cubicBezTo>
                <a:lnTo>
                  <a:pt x="17129" y="17919"/>
                </a:lnTo>
                <a:cubicBezTo>
                  <a:pt x="19279" y="17919"/>
                  <a:pt x="20640" y="15616"/>
                  <a:pt x="19598" y="13731"/>
                </a:cubicBezTo>
                <a:lnTo>
                  <a:pt x="12790" y="1460"/>
                </a:lnTo>
                <a:cubicBezTo>
                  <a:pt x="12252" y="487"/>
                  <a:pt x="11286" y="1"/>
                  <a:pt x="10319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16" y="792021"/>
            <a:ext cx="6968589" cy="1099624"/>
          </a:xfrm>
        </p:spPr>
        <p:txBody>
          <a:bodyPr anchor="ctr"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Заполняем обязательные поля для всех этапов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6" y="3830469"/>
            <a:ext cx="3044030" cy="507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36" y="4012813"/>
            <a:ext cx="5137438" cy="222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82" y="5936248"/>
            <a:ext cx="892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нагрузка (уроков в неделю)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введенных данных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 flipV="1">
            <a:off x="3452341" y="3935699"/>
            <a:ext cx="314118" cy="32047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/>
          <p:cNvSpPr txBox="1"/>
          <p:nvPr/>
        </p:nvSpPr>
        <p:spPr>
          <a:xfrm>
            <a:off x="710936" y="3009716"/>
            <a:ext cx="226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параллели</a:t>
            </a:r>
            <a:endParaRPr lang="ru-RU" sz="20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415" y="5265500"/>
            <a:ext cx="268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2 - 4  параллелей</a:t>
            </a:r>
            <a:endParaRPr lang="ru-RU" sz="20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6848" y="1772734"/>
            <a:ext cx="12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  <a:endParaRPr lang="ru-RU" sz="36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415" y="1915090"/>
            <a:ext cx="5559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этапов в соответствии с требованиями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САНПИН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003" y="2640521"/>
            <a:ext cx="4427636" cy="11225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003" y="4645995"/>
            <a:ext cx="4427863" cy="1220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71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9812" y="1780999"/>
            <a:ext cx="4473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неделя в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шаблонах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одинакова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для всех этапов</a:t>
            </a:r>
          </a:p>
          <a:p>
            <a:pPr marL="72390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5-дневка - пятидневная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6-дневка - шестидневная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Требуется проверка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при необходимости редактирование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Должна быть правильно задана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неделя для всех этапов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5092" y="4019867"/>
            <a:ext cx="812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Максимально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допустимая нагрузка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в неделю с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учетом учебной недели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4538" y="795107"/>
            <a:ext cx="640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неделя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5" y="1993216"/>
            <a:ext cx="2810267" cy="1467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24" y="4468755"/>
            <a:ext cx="6362700" cy="1800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Стрелка вниз 16"/>
          <p:cNvSpPr/>
          <p:nvPr/>
        </p:nvSpPr>
        <p:spPr>
          <a:xfrm rot="16200000" flipV="1">
            <a:off x="3141126" y="2717873"/>
            <a:ext cx="380740" cy="39987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1047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4278" y="3315513"/>
            <a:ext cx="39657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каждого 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 этапов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обучения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должна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быть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введена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неделя: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пятидневная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или шестидневная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9984" y="4291309"/>
            <a:ext cx="417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Шестидневная учебная неделя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230" y="4291466"/>
            <a:ext cx="411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Пятидневная учебная неделя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0892" y="4632932"/>
            <a:ext cx="2661350" cy="1464082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TextBox 28"/>
          <p:cNvSpPr txBox="1"/>
          <p:nvPr/>
        </p:nvSpPr>
        <p:spPr>
          <a:xfrm>
            <a:off x="425798" y="6082188"/>
            <a:ext cx="85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Предельно допустимая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нагрузка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вычисляется с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учетом учебной недели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7580" y="4640151"/>
            <a:ext cx="2956398" cy="1406089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13" y="4802503"/>
            <a:ext cx="2257425" cy="507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13" y="5305144"/>
            <a:ext cx="2243137" cy="615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97" y="4769015"/>
            <a:ext cx="2235994" cy="535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797" y="5432745"/>
            <a:ext cx="2278856" cy="521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8230" y="700400"/>
            <a:ext cx="7788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неделя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шаблонах СОО не задана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413" y="2322679"/>
            <a:ext cx="3058713" cy="909347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 flipV="1">
            <a:off x="2901134" y="2817495"/>
            <a:ext cx="380740" cy="39987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450" y="2647643"/>
            <a:ext cx="3229228" cy="1370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95536" y="1932161"/>
            <a:ext cx="41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Невозможно открыть нагрузку УП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пока не задана ученая неделя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 flipV="1">
            <a:off x="4578070" y="1683602"/>
            <a:ext cx="368682" cy="3580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2716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361" y="1412682"/>
            <a:ext cx="6946710" cy="1152458"/>
          </a:xfrm>
        </p:spPr>
        <p:txBody>
          <a:bodyPr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работы с ОП и УП в ИС «Параграф»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5083" y="3279500"/>
            <a:ext cx="360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ИЗМЕНИЛАСЬ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51877" y="519069"/>
            <a:ext cx="3712192" cy="893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ВАЖНО!!!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86" y="4637197"/>
            <a:ext cx="7182852" cy="1581371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10800000" flipV="1">
            <a:off x="4107973" y="4068035"/>
            <a:ext cx="594221" cy="44468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1" y="3399617"/>
            <a:ext cx="3130191" cy="853689"/>
          </a:xfrm>
          <a:prstGeom prst="rect">
            <a:avLst/>
          </a:prstGeom>
        </p:spPr>
      </p:pic>
      <p:grpSp>
        <p:nvGrpSpPr>
          <p:cNvPr id="10" name="Google Shape;5345;p88"/>
          <p:cNvGrpSpPr/>
          <p:nvPr/>
        </p:nvGrpSpPr>
        <p:grpSpPr>
          <a:xfrm>
            <a:off x="3613105" y="2762173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1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5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1142405"/>
            <a:ext cx="6859787" cy="819940"/>
          </a:xfrm>
        </p:spPr>
        <p:txBody>
          <a:bodyPr anchor="ctr"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Добавление и замена предметов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467" y="4293321"/>
            <a:ext cx="4073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заменой предмета следует сначала удалить нагрузку по нему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предметов можно изменить, они перетаскиваются при нажатой левой кнопке мыши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7" y="2421888"/>
            <a:ext cx="4789985" cy="163208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0226" y="2055136"/>
            <a:ext cx="3428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на вкладку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«Учебная нагрузка»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«Изменить раздел» 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Отредактировать список «Выбранные предметы»</a:t>
            </a:r>
          </a:p>
        </p:txBody>
      </p:sp>
      <p:sp>
        <p:nvSpPr>
          <p:cNvPr id="10" name="Стрелка вниз 9"/>
          <p:cNvSpPr/>
          <p:nvPr/>
        </p:nvSpPr>
        <p:spPr>
          <a:xfrm rot="5400000" flipV="1">
            <a:off x="3347892" y="3159333"/>
            <a:ext cx="282133" cy="25625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19" y="4148434"/>
            <a:ext cx="4635936" cy="177469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2" name="Стрелка вниз 11"/>
          <p:cNvSpPr/>
          <p:nvPr/>
        </p:nvSpPr>
        <p:spPr>
          <a:xfrm rot="10800000" flipV="1">
            <a:off x="5430225" y="3809462"/>
            <a:ext cx="244077" cy="2445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3810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01" y="1039559"/>
            <a:ext cx="7109631" cy="852344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Добавление разделов УП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86" y="2171373"/>
            <a:ext cx="4058283" cy="251262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0885" y="4963463"/>
            <a:ext cx="4137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добавления разделов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 используется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раздел», расположенная под списком предметов обязательной части</a:t>
            </a:r>
          </a:p>
        </p:txBody>
      </p:sp>
      <p:sp>
        <p:nvSpPr>
          <p:cNvPr id="6" name="Стрелка вниз 5"/>
          <p:cNvSpPr/>
          <p:nvPr/>
        </p:nvSpPr>
        <p:spPr>
          <a:xfrm rot="16200000" flipH="1" flipV="1">
            <a:off x="1617308" y="4114850"/>
            <a:ext cx="276966" cy="30979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83" y="3932800"/>
            <a:ext cx="4131284" cy="205856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27329"/>
          <a:stretch/>
        </p:blipFill>
        <p:spPr>
          <a:xfrm>
            <a:off x="4869976" y="2797978"/>
            <a:ext cx="3977473" cy="5322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60794" y="200467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учебного плана</a:t>
            </a:r>
            <a:endParaRPr lang="ru-RU" sz="24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035" y="919041"/>
            <a:ext cx="7261027" cy="878466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Таблица соответствия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1424" y="2033492"/>
            <a:ext cx="397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строки с многоточием под названием предмета требуется выбрать соответствие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щелкнув на многоточие)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2748" y="4803575"/>
            <a:ext cx="411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Выбранное соответствие будет использоваться при проверке учебного плана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82" y="6057382"/>
            <a:ext cx="1902066" cy="45912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01" y="2099036"/>
            <a:ext cx="3406747" cy="1512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35" y="3714868"/>
            <a:ext cx="3607601" cy="1587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365" y="3436271"/>
            <a:ext cx="3722072" cy="116485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Стрелка вниз 5"/>
          <p:cNvSpPr/>
          <p:nvPr/>
        </p:nvSpPr>
        <p:spPr>
          <a:xfrm rot="16200000" flipH="1" flipV="1">
            <a:off x="3811248" y="3297759"/>
            <a:ext cx="282133" cy="27702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трелка вниз 10"/>
          <p:cNvSpPr/>
          <p:nvPr/>
        </p:nvSpPr>
        <p:spPr>
          <a:xfrm rot="16200000" flipH="1" flipV="1">
            <a:off x="3962897" y="4991756"/>
            <a:ext cx="282133" cy="27702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077" y="5389122"/>
            <a:ext cx="3726085" cy="11273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6" name="Стрелка вниз 15"/>
          <p:cNvSpPr/>
          <p:nvPr/>
        </p:nvSpPr>
        <p:spPr>
          <a:xfrm rot="16200000" flipH="1" flipV="1">
            <a:off x="4381846" y="6148430"/>
            <a:ext cx="282133" cy="27702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7" name="Google Shape;5345;p88"/>
          <p:cNvGrpSpPr/>
          <p:nvPr/>
        </p:nvGrpSpPr>
        <p:grpSpPr>
          <a:xfrm>
            <a:off x="1345804" y="5445420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8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7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8615" y="885509"/>
            <a:ext cx="8420669" cy="128039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Выбор предметов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изучаемых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углубленном уровне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0" y="2840170"/>
            <a:ext cx="5616620" cy="268844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4446" y="2343274"/>
            <a:ext cx="616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нагрузки УП предусмотрен столбец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870" y="3126222"/>
            <a:ext cx="3002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углубленно, отмечаются звездочкой</a:t>
            </a:r>
          </a:p>
        </p:txBody>
      </p:sp>
      <p:sp>
        <p:nvSpPr>
          <p:cNvPr id="10" name="Стрелка вниз 9"/>
          <p:cNvSpPr/>
          <p:nvPr/>
        </p:nvSpPr>
        <p:spPr>
          <a:xfrm rot="10800000" flipV="1">
            <a:off x="3665924" y="3013329"/>
            <a:ext cx="486181" cy="3394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609386" y="5747484"/>
            <a:ext cx="8094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 предметам должна быть введена «профильная» нагрузка</a:t>
            </a:r>
          </a:p>
        </p:txBody>
      </p:sp>
      <p:grpSp>
        <p:nvGrpSpPr>
          <p:cNvPr id="12" name="Google Shape;5345;p88"/>
          <p:cNvGrpSpPr/>
          <p:nvPr/>
        </p:nvGrpSpPr>
        <p:grpSpPr>
          <a:xfrm>
            <a:off x="7298739" y="4515640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3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1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7" y="888119"/>
            <a:ext cx="5961263" cy="1352849"/>
          </a:xfrm>
        </p:spPr>
        <p:txBody>
          <a:bodyPr anchor="ctr"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Копирование учебного плана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9440" y="3290464"/>
            <a:ext cx="2712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590800"/>
            <a:ext cx="7858125" cy="1676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Овальная выноска 7"/>
          <p:cNvSpPr/>
          <p:nvPr/>
        </p:nvSpPr>
        <p:spPr>
          <a:xfrm>
            <a:off x="6073254" y="1547529"/>
            <a:ext cx="2661313" cy="777897"/>
          </a:xfrm>
          <a:prstGeom prst="wedgeEllipseCallout">
            <a:avLst>
              <a:gd name="adj1" fmla="val -30352"/>
              <a:gd name="adj2" fmla="val 87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r>
              <a:rPr lang="ru-RU" b="1" dirty="0"/>
              <a:t>Копия учебного плана</a:t>
            </a:r>
          </a:p>
          <a:p>
            <a:pPr algn="ctr"/>
            <a:endParaRPr lang="ru-RU" sz="135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50394" y="4747251"/>
            <a:ext cx="1946896" cy="684558"/>
          </a:xfrm>
          <a:prstGeom prst="wedgeEllipseCallout">
            <a:avLst>
              <a:gd name="adj1" fmla="val 41729"/>
              <a:gd name="adj2" fmla="val -155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r>
              <a:rPr lang="ru-RU" sz="1600" b="1" dirty="0"/>
              <a:t>Выделить ОП</a:t>
            </a:r>
          </a:p>
          <a:p>
            <a:pPr algn="ctr"/>
            <a:endParaRPr lang="ru-RU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318817" y="4782752"/>
            <a:ext cx="32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323" y="1661017"/>
            <a:ext cx="32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17" y="4595067"/>
            <a:ext cx="4724045" cy="10700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Овальная выноска 9"/>
          <p:cNvSpPr/>
          <p:nvPr/>
        </p:nvSpPr>
        <p:spPr>
          <a:xfrm>
            <a:off x="3188616" y="5734981"/>
            <a:ext cx="1775351" cy="837823"/>
          </a:xfrm>
          <a:prstGeom prst="wedgeEllipseCallout">
            <a:avLst>
              <a:gd name="adj1" fmla="val 66169"/>
              <a:gd name="adj2" fmla="val -77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r>
              <a:rPr lang="ru-RU" sz="1600" b="1" dirty="0"/>
              <a:t>Выбрать УП из списка</a:t>
            </a:r>
          </a:p>
          <a:p>
            <a:pPr algn="ctr"/>
            <a:endParaRPr lang="ru-RU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3188616" y="5892282"/>
            <a:ext cx="32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6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79" y="589492"/>
            <a:ext cx="6191158" cy="1072649"/>
          </a:xfrm>
        </p:spPr>
        <p:txBody>
          <a:bodyPr anchor="ctr"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создания копии учебного плана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1280" y="1716509"/>
            <a:ext cx="53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название учебного плана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0597" y="4569364"/>
            <a:ext cx="299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проверку учебного плана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7247" y="3823572"/>
            <a:ext cx="6809445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1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внести изменения в свойства УП и таблицу нагрузки</a:t>
            </a:r>
            <a:endParaRPr lang="ru-RU" sz="2101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345;p88"/>
          <p:cNvGrpSpPr/>
          <p:nvPr/>
        </p:nvGrpSpPr>
        <p:grpSpPr>
          <a:xfrm>
            <a:off x="745970" y="3914242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4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47" y="2316368"/>
            <a:ext cx="6483559" cy="136375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7" y="4693643"/>
            <a:ext cx="5672849" cy="136334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7" name="Овальная выноска 16"/>
          <p:cNvSpPr/>
          <p:nvPr/>
        </p:nvSpPr>
        <p:spPr>
          <a:xfrm>
            <a:off x="941696" y="6074498"/>
            <a:ext cx="1937982" cy="606116"/>
          </a:xfrm>
          <a:prstGeom prst="wedgeEllipseCallout">
            <a:avLst>
              <a:gd name="adj1" fmla="val 47859"/>
              <a:gd name="adj2" fmla="val -6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r>
              <a:rPr lang="ru-RU" sz="1400" b="1" dirty="0" smtClean="0"/>
              <a:t>Кнопка для проверки УП</a:t>
            </a:r>
            <a:endParaRPr lang="ru-RU" sz="1400" b="1" dirty="0"/>
          </a:p>
          <a:p>
            <a:pPr algn="ctr"/>
            <a:endParaRPr lang="ru-RU" sz="1400" dirty="0"/>
          </a:p>
        </p:txBody>
      </p:sp>
      <p:sp>
        <p:nvSpPr>
          <p:cNvPr id="10" name="Стрелка вниз 9"/>
          <p:cNvSpPr/>
          <p:nvPr/>
        </p:nvSpPr>
        <p:spPr>
          <a:xfrm rot="10800000" flipV="1">
            <a:off x="7313273" y="2403816"/>
            <a:ext cx="364637" cy="3498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54" y="5277250"/>
            <a:ext cx="1421420" cy="10395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1172" y="6181268"/>
            <a:ext cx="267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 ошибки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5400000" flipV="1">
            <a:off x="6307403" y="5797023"/>
            <a:ext cx="364637" cy="3498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5165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448" y="1652298"/>
            <a:ext cx="8360462" cy="180058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УП выполненные в 2024 году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77679" y="4019209"/>
            <a:ext cx="6810231" cy="19039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Внесены изменения в справочник «Предметы»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Отредактированы шаблоны ФОП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oogle Shape;5345;p88"/>
          <p:cNvGrpSpPr/>
          <p:nvPr/>
        </p:nvGrpSpPr>
        <p:grpSpPr>
          <a:xfrm>
            <a:off x="1064525" y="4427724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6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8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6" y="999676"/>
            <a:ext cx="7110484" cy="504670"/>
          </a:xfrm>
        </p:spPr>
        <p:txBody>
          <a:bodyPr anchor="ctr"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Новшества в  предметах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895" y="1689172"/>
            <a:ext cx="557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в приложение «Предметы» и произведена замена в шаблонах УП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2919" y="4119687"/>
            <a:ext cx="3101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шаблонах УП произведена замена предметной области для физической культуры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5" y="2691431"/>
            <a:ext cx="3603019" cy="1253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787" y="2691431"/>
            <a:ext cx="3503028" cy="1253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93" y="4175449"/>
            <a:ext cx="5282110" cy="13246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Стрелка вниз 9"/>
          <p:cNvSpPr/>
          <p:nvPr/>
        </p:nvSpPr>
        <p:spPr>
          <a:xfrm rot="16200000" flipH="1" flipV="1">
            <a:off x="4590816" y="5194610"/>
            <a:ext cx="378140" cy="34369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789776" y="5726788"/>
            <a:ext cx="723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предметная область «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всех уровней образования: НОО, ООО, СОО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27930-118B-4C6F-91A7-E530BF75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44" y="1000947"/>
            <a:ext cx="8116846" cy="1633071"/>
          </a:xfrm>
        </p:spPr>
        <p:txBody>
          <a:bodyPr>
            <a:noAutofit/>
          </a:bodyPr>
          <a:lstStyle/>
          <a:p>
            <a:pPr lvl="0"/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</a:t>
            </a:r>
            <a:b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начального </a:t>
            </a:r>
            <a: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общего </a:t>
            </a: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5621" y="5190769"/>
            <a:ext cx="221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предмет вместо технологии 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9111" y="1171151"/>
            <a:ext cx="298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пятидневная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учебная неделя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927" y="2333346"/>
            <a:ext cx="8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815" y="5248118"/>
            <a:ext cx="8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31" y="2483239"/>
            <a:ext cx="4231289" cy="2606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11" y="4614773"/>
            <a:ext cx="3503028" cy="1253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Стрелка вниз 10"/>
          <p:cNvSpPr/>
          <p:nvPr/>
        </p:nvSpPr>
        <p:spPr>
          <a:xfrm rot="5400000" flipV="1">
            <a:off x="4617141" y="5168285"/>
            <a:ext cx="325490" cy="34369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8512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D327930-118B-4C6F-91A7-E530BF750BD5}"/>
              </a:ext>
            </a:extLst>
          </p:cNvPr>
          <p:cNvSpPr txBox="1">
            <a:spLocks/>
          </p:cNvSpPr>
          <p:nvPr/>
        </p:nvSpPr>
        <p:spPr>
          <a:xfrm>
            <a:off x="741990" y="523277"/>
            <a:ext cx="8116846" cy="119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</a:t>
            </a:r>
            <a:b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основного общего образования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488" y="4747584"/>
            <a:ext cx="221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предметы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12" y="1712026"/>
            <a:ext cx="83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047" y="4376696"/>
            <a:ext cx="8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69" y="4607528"/>
            <a:ext cx="2861249" cy="995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63" y="4632591"/>
            <a:ext cx="2706525" cy="968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3" name="Google Shape;5345;p88"/>
          <p:cNvGrpSpPr/>
          <p:nvPr/>
        </p:nvGrpSpPr>
        <p:grpSpPr>
          <a:xfrm>
            <a:off x="1634096" y="5156176"/>
            <a:ext cx="539325" cy="40769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4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93" y="1767622"/>
            <a:ext cx="5648653" cy="26914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333" y="5775235"/>
            <a:ext cx="297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предметные области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582" y="5751584"/>
            <a:ext cx="4812062" cy="7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41196" y="941697"/>
            <a:ext cx="8372666" cy="1161031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>
              <a:spcBef>
                <a:spcPct val="0"/>
              </a:spcBef>
              <a:buNone/>
              <a:defRPr sz="4000" cap="none">
                <a:ln w="3175" cmpd="sng"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Для работы с ОП и УП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используем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только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WEB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 -приложение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2596178"/>
            <a:ext cx="3222670" cy="14291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46" y="3310739"/>
            <a:ext cx="4387405" cy="207937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09684" y="4595561"/>
            <a:ext cx="339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учебные планы нового формата</a:t>
            </a: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3675497" y="5471541"/>
            <a:ext cx="2017276" cy="765485"/>
          </a:xfrm>
          <a:prstGeom prst="curved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593" y="2387859"/>
            <a:ext cx="2410161" cy="6573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82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238" y="692875"/>
            <a:ext cx="5577649" cy="1264754"/>
          </a:xfrm>
          <a:prstGeom prst="round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УП ФОП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9 параллели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49643" y="1949775"/>
            <a:ext cx="6694419" cy="376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Правильно вносим нагрузку по Истории в соответствии с ФРП</a:t>
            </a:r>
            <a:endParaRPr lang="ru-RU" b="1" dirty="0">
              <a:solidFill>
                <a:schemeClr val="tx2">
                  <a:lumMod val="50000"/>
                </a:schemeClr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6544" y="4936288"/>
            <a:ext cx="4364843" cy="8234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В УП может быть либо </a:t>
            </a:r>
            <a:r>
              <a:rPr lang="ru-RU" sz="1600" b="1" dirty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один предмет </a:t>
            </a:r>
            <a:r>
              <a:rPr lang="ru-RU" sz="1600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«Математика», либо три учебных курса: </a:t>
            </a:r>
            <a:br>
              <a:rPr lang="ru-RU" sz="1600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Алгебра, Геометрия, Вероятность и статистика</a:t>
            </a:r>
            <a:r>
              <a:rPr lang="ru-RU" sz="2000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 </a:t>
            </a:r>
            <a:endParaRPr lang="ru-RU" sz="2000" b="1" u="sng" dirty="0">
              <a:solidFill>
                <a:schemeClr val="tx1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312341" y="3396969"/>
            <a:ext cx="1706625" cy="710751"/>
          </a:xfrm>
          <a:prstGeom prst="wedgeRoundRectCallout">
            <a:avLst>
              <a:gd name="adj1" fmla="val 82274"/>
              <a:gd name="adj2" fmla="val 650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 часа в неделю в обязательной части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и 0,5 в ЧФУОО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87" y="5021363"/>
            <a:ext cx="3124636" cy="9431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3697" y="6049545"/>
            <a:ext cx="8295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Calibri" panose="020F0502020204030204" pitchFamily="34" charset="0"/>
              </a:rPr>
              <a:t>Алгебра, Геометрия, Вероятность и статистика </a:t>
            </a:r>
            <a:r>
              <a:rPr lang="ru-RU" sz="1400" b="1" dirty="0" smtClean="0">
                <a:cs typeface="Calibri" panose="020F0502020204030204" pitchFamily="34" charset="0"/>
              </a:rPr>
              <a:t>учитываются </a:t>
            </a:r>
            <a:r>
              <a:rPr lang="ru-RU" sz="1400" b="1" dirty="0">
                <a:cs typeface="Calibri" panose="020F0502020204030204" pitchFamily="34" charset="0"/>
              </a:rPr>
              <a:t>как один профильный предмет </a:t>
            </a:r>
            <a:r>
              <a:rPr lang="ru-RU" sz="1400" b="1" u="sng" dirty="0">
                <a:cs typeface="Calibri" panose="020F0502020204030204" pitchFamily="34" charset="0"/>
              </a:rPr>
              <a:t>Математика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63" y="2308637"/>
            <a:ext cx="4172638" cy="2555231"/>
          </a:xfrm>
          <a:prstGeom prst="rect">
            <a:avLst/>
          </a:prstGeom>
        </p:spPr>
      </p:pic>
      <p:grpSp>
        <p:nvGrpSpPr>
          <p:cNvPr id="12" name="Google Shape;5345;p88"/>
          <p:cNvGrpSpPr/>
          <p:nvPr/>
        </p:nvGrpSpPr>
        <p:grpSpPr>
          <a:xfrm>
            <a:off x="1698838" y="2729017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3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0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D327930-118B-4C6F-91A7-E530BF750BD5}"/>
              </a:ext>
            </a:extLst>
          </p:cNvPr>
          <p:cNvSpPr txBox="1">
            <a:spLocks/>
          </p:cNvSpPr>
          <p:nvPr/>
        </p:nvSpPr>
        <p:spPr>
          <a:xfrm>
            <a:off x="741990" y="523277"/>
            <a:ext cx="8116846" cy="119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</a:t>
            </a:r>
            <a:b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среднего общего образования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097" y="4628792"/>
            <a:ext cx="1702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предмет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12" y="1712026"/>
            <a:ext cx="83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10" y="4551412"/>
            <a:ext cx="8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029" y="4619112"/>
            <a:ext cx="2378025" cy="827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3" name="Google Shape;5345;p88"/>
          <p:cNvGrpSpPr/>
          <p:nvPr/>
        </p:nvGrpSpPr>
        <p:grpSpPr>
          <a:xfrm>
            <a:off x="2173420" y="5107407"/>
            <a:ext cx="400650" cy="28674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4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333" y="5586636"/>
            <a:ext cx="297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предметные области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029" y="5663072"/>
            <a:ext cx="4951461" cy="605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217" y="1849186"/>
            <a:ext cx="6247113" cy="26616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4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448" y="1652298"/>
            <a:ext cx="8360462" cy="18005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подготовки УП СОО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47237" y="4025029"/>
            <a:ext cx="5385802" cy="12530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Профили в УП СОО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Критерии проверки УП СОО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oogle Shape;5345;p88"/>
          <p:cNvGrpSpPr/>
          <p:nvPr/>
        </p:nvGrpSpPr>
        <p:grpSpPr>
          <a:xfrm>
            <a:off x="1064525" y="4427724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6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6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6" y="814862"/>
            <a:ext cx="7376618" cy="1152458"/>
          </a:xfrm>
        </p:spPr>
        <p:txBody>
          <a:bodyPr anchor="ctr">
            <a:no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ПРОФИЛИ в  учебных планах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среднего общего образования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16" y="2122990"/>
            <a:ext cx="54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писок профилей для УП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04" y="2895996"/>
            <a:ext cx="5205957" cy="2153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34" y="5274948"/>
            <a:ext cx="6029898" cy="1227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36" y="2895996"/>
            <a:ext cx="1952898" cy="227679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Стрелка вниз 7"/>
          <p:cNvSpPr/>
          <p:nvPr/>
        </p:nvSpPr>
        <p:spPr>
          <a:xfrm rot="10800000" flipV="1">
            <a:off x="1499388" y="2793837"/>
            <a:ext cx="379475" cy="3394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308" y="930808"/>
            <a:ext cx="6979348" cy="1264754"/>
          </a:xfrm>
          <a:prstGeom prst="round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для УП СОО ФОП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13688" y="2140715"/>
            <a:ext cx="5036218" cy="3918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Список профилей для УП СОО ФГОС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59806" y="2687590"/>
            <a:ext cx="2816278" cy="12736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Для всех профилей, кроме универсального, должно быть не менее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трёх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 профильных предметов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84389" y="4448374"/>
            <a:ext cx="6137189" cy="8234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Математика это название раздела, в который входят три учебных курса: </a:t>
            </a:r>
            <a:r>
              <a:rPr lang="ru-RU" sz="1600" b="1" dirty="0">
                <a:cs typeface="Calibri" panose="020F0502020204030204" pitchFamily="34" charset="0"/>
              </a:rPr>
              <a:t>Алгебра, Геометрия, Вероятность и статистика</a:t>
            </a:r>
            <a:r>
              <a:rPr lang="ru-RU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 – </a:t>
            </a:r>
            <a:br>
              <a:rPr lang="ru-RU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не следует удалять его из УП</a:t>
            </a:r>
            <a:endParaRPr lang="ru-RU" b="1" u="sng" dirty="0">
              <a:solidFill>
                <a:schemeClr val="tx1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269" y="3742484"/>
            <a:ext cx="1578864" cy="1421505"/>
          </a:xfrm>
          <a:prstGeom prst="wedgeRoundRectCallout">
            <a:avLst>
              <a:gd name="adj1" fmla="val 101099"/>
              <a:gd name="adj2" fmla="val -415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В плане универсального обучения </a:t>
            </a:r>
            <a:br>
              <a:rPr lang="ru-RU" sz="1350" b="1" dirty="0">
                <a:solidFill>
                  <a:schemeClr val="tx1"/>
                </a:solidFill>
              </a:rPr>
            </a:br>
            <a:r>
              <a:rPr lang="ru-RU" sz="1350" b="1" u="sng" dirty="0">
                <a:solidFill>
                  <a:schemeClr val="tx1"/>
                </a:solidFill>
              </a:rPr>
              <a:t>могут быть </a:t>
            </a:r>
            <a:r>
              <a:rPr lang="ru-RU" sz="1350" b="1" dirty="0">
                <a:solidFill>
                  <a:schemeClr val="tx1"/>
                </a:solidFill>
              </a:rPr>
              <a:t>профильные предметы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806" y="5310837"/>
            <a:ext cx="3124636" cy="9431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7971" y="5508914"/>
            <a:ext cx="483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Calibri" panose="020F0502020204030204" pitchFamily="34" charset="0"/>
              </a:rPr>
              <a:t>Алгебра, Геометрия, Вероятность и статистика </a:t>
            </a:r>
            <a:r>
              <a:rPr lang="ru-RU" sz="1600" b="1" dirty="0" smtClean="0">
                <a:cs typeface="Calibri" panose="020F0502020204030204" pitchFamily="34" charset="0"/>
              </a:rPr>
              <a:t>учитываются </a:t>
            </a:r>
            <a:r>
              <a:rPr lang="ru-RU" sz="1600" b="1" dirty="0">
                <a:cs typeface="Calibri" panose="020F0502020204030204" pitchFamily="34" charset="0"/>
              </a:rPr>
              <a:t>как один профильный предмет </a:t>
            </a:r>
            <a:r>
              <a:rPr lang="ru-RU" sz="1600" b="1" u="sng" dirty="0">
                <a:cs typeface="Calibri" panose="020F0502020204030204" pitchFamily="34" charset="0"/>
              </a:rPr>
              <a:t>Математика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290" y="2583464"/>
            <a:ext cx="1943371" cy="17433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10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3353" y="2524948"/>
            <a:ext cx="2955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7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В шаблонах предусмотрено профильное количество часов для предметов, которые указаны в скобках,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базовое количество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часов 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для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остальных предметов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9810" y="711088"/>
            <a:ext cx="6255303" cy="144315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Шаблоны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 ФОП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29" y="2249062"/>
            <a:ext cx="5058481" cy="271500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426" y="5058882"/>
            <a:ext cx="4406872" cy="1491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07765" y="5219885"/>
            <a:ext cx="295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7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Важно правильно указать профиль в свойствах УП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rebuchet MS" panose="020B0603020202020204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 flipH="1">
            <a:off x="3759857" y="5894862"/>
            <a:ext cx="370156" cy="33123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831" y="959350"/>
            <a:ext cx="8407021" cy="832218"/>
          </a:xfrm>
        </p:spPr>
        <p:txBody>
          <a:bodyPr anchor="ctr">
            <a:no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Углубленное изучение предметов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689" y="5400019"/>
            <a:ext cx="771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УП СОО осуществляется проверка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часам в зависимости от уровня изучения предмета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118" y="1721672"/>
            <a:ext cx="596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правильного формирования отчетов ВАЖНО отметить в нагрузке профильные предметы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12" y="2769722"/>
            <a:ext cx="4930505" cy="2360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80462" y="3236450"/>
            <a:ext cx="2995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изучаемые углубленно, отмечаются звездочкой в таблице нагрузки УП</a:t>
            </a:r>
          </a:p>
        </p:txBody>
      </p:sp>
      <p:sp>
        <p:nvSpPr>
          <p:cNvPr id="11" name="Стрелка вниз 10"/>
          <p:cNvSpPr/>
          <p:nvPr/>
        </p:nvSpPr>
        <p:spPr>
          <a:xfrm rot="10800000" flipV="1">
            <a:off x="3890941" y="2818466"/>
            <a:ext cx="379475" cy="3394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8" name="Google Shape;5345;p88"/>
          <p:cNvGrpSpPr/>
          <p:nvPr/>
        </p:nvGrpSpPr>
        <p:grpSpPr>
          <a:xfrm>
            <a:off x="7000793" y="4762029"/>
            <a:ext cx="400650" cy="28674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2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5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4" y="838181"/>
            <a:ext cx="8180507" cy="1152458"/>
          </a:xfrm>
        </p:spPr>
        <p:txBody>
          <a:bodyPr anchor="ctr">
            <a:noAutofit/>
          </a:bodyPr>
          <a:lstStyle/>
          <a:p>
            <a:pPr lvl="1"/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u="sng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ФОП</a:t>
            </a:r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СОО Контроль </a:t>
            </a:r>
            <a:r>
              <a:rPr lang="ru-RU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часов отводимых </a:t>
            </a:r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изучение предметов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254" y="2319956"/>
            <a:ext cx="85353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количество часов, выделенное на изучение предметов в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сравнения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по каждому предмету и по каждому этапу с шаблонами ФОП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771" y="4802182"/>
            <a:ext cx="7712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для контроля выбирается в соответствии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изучения предмета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должно быть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часов, указанных в соответствующем шаблоне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32" y="3838802"/>
            <a:ext cx="4882219" cy="7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620" y="732659"/>
            <a:ext cx="7886700" cy="144574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учебных планов электронным инспектором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41507" y="2991113"/>
            <a:ext cx="7302242" cy="21281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процессе создания УП, можно проверять проекты.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Кнопка для проверки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находится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странице нагрузки учебного плана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После утверждения УП следует сформировать отчеты в СМИР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oogle Shape;5345;p88"/>
          <p:cNvGrpSpPr/>
          <p:nvPr/>
        </p:nvGrpSpPr>
        <p:grpSpPr>
          <a:xfrm>
            <a:off x="596592" y="3616657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6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32" y="5298903"/>
            <a:ext cx="5657850" cy="1000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54" y="2215696"/>
            <a:ext cx="6266328" cy="59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61" y="853640"/>
            <a:ext cx="7571196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учебных планов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электронным инспектором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984" y="2153290"/>
            <a:ext cx="4839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 всех уровней образования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стандартом ФОП выполняется  путем сравнения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шаблоном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1" y="2124135"/>
            <a:ext cx="3057952" cy="263879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0800000">
            <a:off x="3675413" y="2237671"/>
            <a:ext cx="370156" cy="33123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09304" y="3590265"/>
            <a:ext cx="5234696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 НОО используется шаблон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НОО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9304" y="4153072"/>
            <a:ext cx="4837054" cy="92333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 ООО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5-дневка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пятидневки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6-дневка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шестидневки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2283" y="5184123"/>
            <a:ext cx="7110484" cy="120032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 СОО шаблон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выбирается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ФОП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образование ФОП (угл)</a:t>
            </a:r>
          </a:p>
        </p:txBody>
      </p:sp>
    </p:spTree>
    <p:extLst>
      <p:ext uri="{BB962C8B-B14F-4D97-AF65-F5344CB8AC3E}">
        <p14:creationId xmlns:p14="http://schemas.microsoft.com/office/powerpoint/2010/main" val="93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0365" y="628715"/>
            <a:ext cx="7886700" cy="28527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программ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77679" y="4019209"/>
            <a:ext cx="6810231" cy="13746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Рекомендуется создавать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новые образовательные программы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на 2024-2025 учебный год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oogle Shape;5345;p88"/>
          <p:cNvGrpSpPr/>
          <p:nvPr/>
        </p:nvGrpSpPr>
        <p:grpSpPr>
          <a:xfrm>
            <a:off x="1064525" y="4427724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6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6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669" y="739379"/>
            <a:ext cx="6701054" cy="1016344"/>
          </a:xfrm>
        </p:spPr>
        <p:txBody>
          <a:bodyPr anchor="ctr">
            <a:no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УП НОО и ООО в СМИР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5" y="1827692"/>
            <a:ext cx="608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таблицы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для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725" y="4556850"/>
            <a:ext cx="6291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УП НОО ФОП и ООО ФОП выполняется  путем сравнения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688" y="5812734"/>
            <a:ext cx="188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ФОП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6265" y="5677206"/>
            <a:ext cx="4858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5-дневка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пятидневки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ФОП 5-дневка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шестидневки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2720078" y="5470229"/>
            <a:ext cx="573206" cy="685010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flipH="1">
            <a:off x="3573059" y="5470229"/>
            <a:ext cx="573206" cy="685010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2624" y="3874131"/>
            <a:ext cx="56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УП</a:t>
            </a:r>
          </a:p>
        </p:txBody>
      </p:sp>
      <p:grpSp>
        <p:nvGrpSpPr>
          <p:cNvPr id="12" name="Google Shape;5345;p88"/>
          <p:cNvGrpSpPr/>
          <p:nvPr/>
        </p:nvGrpSpPr>
        <p:grpSpPr>
          <a:xfrm>
            <a:off x="1031924" y="3845002"/>
            <a:ext cx="547627" cy="453750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3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4" y="2390630"/>
            <a:ext cx="8716591" cy="2076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41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669" y="739379"/>
            <a:ext cx="6701054" cy="1016344"/>
          </a:xfrm>
        </p:spPr>
        <p:txBody>
          <a:bodyPr anchor="ctr">
            <a:no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данных по проверке УП НОО и ООО в СМИР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182" y="1884316"/>
            <a:ext cx="608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«Учебные планы НОО и ООО (свод)» можно выгрузить в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2624" y="3874131"/>
            <a:ext cx="56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ошибок будут формироваться таблицы несоответствий</a:t>
            </a:r>
          </a:p>
        </p:txBody>
      </p:sp>
      <p:grpSp>
        <p:nvGrpSpPr>
          <p:cNvPr id="12" name="Google Shape;5345;p88"/>
          <p:cNvGrpSpPr/>
          <p:nvPr/>
        </p:nvGrpSpPr>
        <p:grpSpPr>
          <a:xfrm>
            <a:off x="1361438" y="4050948"/>
            <a:ext cx="434411" cy="339820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3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43170"/>
            <a:ext cx="5494638" cy="1440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Стрелка вправо 16"/>
          <p:cNvSpPr/>
          <p:nvPr/>
        </p:nvSpPr>
        <p:spPr>
          <a:xfrm rot="16200000" flipH="1">
            <a:off x="7274721" y="2071115"/>
            <a:ext cx="261174" cy="282935"/>
          </a:xfrm>
          <a:prstGeom prst="rightArrow">
            <a:avLst>
              <a:gd name="adj1" fmla="val 50000"/>
              <a:gd name="adj2" fmla="val 4587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088" y="4520463"/>
            <a:ext cx="5442687" cy="191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09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3" y="2111961"/>
            <a:ext cx="5229681" cy="3011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13" y="5174452"/>
            <a:ext cx="5206349" cy="126214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6253" y="688056"/>
            <a:ext cx="7212845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УП среднего общего образования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9426" y="2945056"/>
            <a:ext cx="2702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курсы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5689270" y="3007123"/>
            <a:ext cx="370156" cy="33123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 flipH="1">
            <a:off x="6312294" y="4709526"/>
            <a:ext cx="370156" cy="380069"/>
          </a:xfrm>
          <a:prstGeom prst="rightArrow">
            <a:avLst>
              <a:gd name="adj1" fmla="val 50000"/>
              <a:gd name="adj2" fmla="val 4587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07337" y="2076580"/>
            <a:ext cx="120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65" y="657375"/>
            <a:ext cx="6307258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УП среднего общего образования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65" y="2039867"/>
            <a:ext cx="711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таблицы для СОО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916" y="4712848"/>
            <a:ext cx="71118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УП СОО ФОП выполняется  путем сравнения с соответствующим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алгоритмах учтены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требования ФОП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7" y="2500183"/>
            <a:ext cx="8497486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65" y="657375"/>
            <a:ext cx="6307258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данных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проверке УП СОО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65" y="2039867"/>
            <a:ext cx="7971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«Учебные планы СОО(свод) можно выгрузить в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348" y="3963648"/>
            <a:ext cx="784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ошибок формируются таблицы несоответствий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59" y="2541372"/>
            <a:ext cx="5929262" cy="1296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Стрелка вправо 7"/>
          <p:cNvSpPr/>
          <p:nvPr/>
        </p:nvSpPr>
        <p:spPr>
          <a:xfrm>
            <a:off x="5639843" y="2554837"/>
            <a:ext cx="266687" cy="23034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92" y="4489839"/>
            <a:ext cx="4653342" cy="21550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73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448" y="1652298"/>
            <a:ext cx="8360462" cy="18005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Экспорт учебных планов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77679" y="4019209"/>
            <a:ext cx="6810231" cy="19039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Экспорт всех учебных планов образовательной программы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Экспорт нагрузки конкретного плана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oogle Shape;5345;p88"/>
          <p:cNvGrpSpPr/>
          <p:nvPr/>
        </p:nvGrpSpPr>
        <p:grpSpPr>
          <a:xfrm>
            <a:off x="1064525" y="4427724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6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3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4810" y="1047670"/>
            <a:ext cx="7686140" cy="1050270"/>
          </a:xfrm>
        </p:spPr>
        <p:txBody>
          <a:bodyPr rtlCol="0"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тонком клиенте реализован 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экспорт учебных планов в Excel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346" y="2469444"/>
            <a:ext cx="7263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При выделении раздела «Образовательные программы общего образования» </a:t>
            </a:r>
            <a:r>
              <a:rPr lang="en-US" sz="15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5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приложении «ОП и УП» доступен отчет «Учебные планы», который выгружает все УП общеобразовательных программ на отдельные листы книги</a:t>
            </a:r>
            <a:r>
              <a:rPr lang="ru-RU" sz="135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91" y="3402780"/>
            <a:ext cx="3889445" cy="830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7346" y="4439756"/>
            <a:ext cx="6601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При выделении конкретной образовательной программы из раздела «Образовательные программы общего образования» доступен отчет, который  выгружает учебные планы только выделенной ОП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65" y="5431134"/>
            <a:ext cx="4213565" cy="815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48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всех УП образовательной программы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794" y="1600082"/>
            <a:ext cx="5652058" cy="208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5" y="3793196"/>
            <a:ext cx="3576677" cy="11251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717" y="5058495"/>
            <a:ext cx="5382376" cy="1400370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51935" y="5286257"/>
            <a:ext cx="2751437" cy="664759"/>
          </a:xfrm>
          <a:prstGeom prst="wedgeRoundRectCallout">
            <a:avLst>
              <a:gd name="adj1" fmla="val 91960"/>
              <a:gd name="adj2" fmla="val 1083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Все УП образовательной программы выгружаются в виде отдельных листов в книгу </a:t>
            </a:r>
            <a:r>
              <a:rPr lang="en-US" sz="1350" b="1" dirty="0" smtClean="0">
                <a:solidFill>
                  <a:schemeClr val="tx1"/>
                </a:solidFill>
              </a:rPr>
              <a:t>EXCEL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41171" y="2940817"/>
            <a:ext cx="1578864" cy="664759"/>
          </a:xfrm>
          <a:prstGeom prst="wedgeRoundRectCallout">
            <a:avLst>
              <a:gd name="adj1" fmla="val 86490"/>
              <a:gd name="adj2" fmla="val 302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Выделить ОП </a:t>
            </a:r>
            <a:br>
              <a:rPr lang="ru-RU" sz="1350" b="1" dirty="0" smtClean="0">
                <a:solidFill>
                  <a:schemeClr val="tx1"/>
                </a:solidFill>
              </a:rPr>
            </a:br>
            <a:r>
              <a:rPr lang="ru-RU" sz="1350" b="1" dirty="0" smtClean="0">
                <a:solidFill>
                  <a:schemeClr val="tx1"/>
                </a:solidFill>
              </a:rPr>
              <a:t>и выбрать в меню отчет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445823" y="3991264"/>
            <a:ext cx="1873629" cy="664759"/>
          </a:xfrm>
          <a:prstGeom prst="wedgeRoundRectCallout">
            <a:avLst>
              <a:gd name="adj1" fmla="val -117859"/>
              <a:gd name="adj2" fmla="val 687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Ввести параметр и сформировать отчет</a:t>
            </a:r>
            <a:endParaRPr lang="ru-RU" sz="13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587548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конкретного учебного плана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51" y="3320233"/>
            <a:ext cx="6957291" cy="266043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0558" y="2119653"/>
            <a:ext cx="7142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777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Выделить УП</a:t>
            </a:r>
          </a:p>
          <a:p>
            <a:pPr marL="285750" indent="-285750" defTabSz="685777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Перейти на страницу «Учебная нагрузка»</a:t>
            </a:r>
          </a:p>
          <a:p>
            <a:pPr marL="285750" indent="-285750" defTabSz="685777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Воспользоваться командной кнопкой «Экспорт в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/>
              </a:rPr>
              <a:t>EXCEL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rebuchet MS" panose="020B0603020202020204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6017025" y="5581824"/>
            <a:ext cx="370156" cy="33123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682554" y="753714"/>
            <a:ext cx="7940949" cy="123919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>
              <a:spcBef>
                <a:spcPct val="0"/>
              </a:spcBef>
              <a:buNone/>
              <a:defRPr sz="4000" cap="none">
                <a:ln w="3175" cmpd="sng"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Создаем новые образовательные  программы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8230" y="2531682"/>
            <a:ext cx="403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Правильно заполняем поля </a:t>
            </a: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1887042" y="4326264"/>
            <a:ext cx="540201" cy="4744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201457" y="5119263"/>
            <a:ext cx="414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Отдельная ОП для каждого уровня образования</a:t>
            </a:r>
          </a:p>
        </p:txBody>
      </p:sp>
      <p:sp>
        <p:nvSpPr>
          <p:cNvPr id="9" name="Стрелка вниз 8"/>
          <p:cNvSpPr/>
          <p:nvPr/>
        </p:nvSpPr>
        <p:spPr>
          <a:xfrm rot="10800000" flipV="1">
            <a:off x="6914130" y="3072966"/>
            <a:ext cx="594221" cy="44468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/>
          <p:cNvSpPr txBox="1"/>
          <p:nvPr/>
        </p:nvSpPr>
        <p:spPr>
          <a:xfrm>
            <a:off x="4510309" y="5219300"/>
            <a:ext cx="441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содержит учебный год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публикации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7" y="2417566"/>
            <a:ext cx="4451572" cy="1545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60" y="3612885"/>
            <a:ext cx="4555901" cy="14267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45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23651" y="971479"/>
            <a:ext cx="8639033" cy="125391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>
              <a:spcBef>
                <a:spcPct val="0"/>
              </a:spcBef>
              <a:buNone/>
              <a:defRPr sz="4000" cap="none">
                <a:ln w="3175" cmpd="sng"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Свойства 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общеобразовательных программ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6659661"/>
              </p:ext>
            </p:extLst>
          </p:nvPr>
        </p:nvGraphicFramePr>
        <p:xfrm>
          <a:off x="1542195" y="2404902"/>
          <a:ext cx="7210617" cy="398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oogle Shape;4997;p88"/>
          <p:cNvGrpSpPr/>
          <p:nvPr/>
        </p:nvGrpSpPr>
        <p:grpSpPr>
          <a:xfrm>
            <a:off x="1807360" y="2808569"/>
            <a:ext cx="263677" cy="234882"/>
            <a:chOff x="3854700" y="249750"/>
            <a:chExt cx="500425" cy="481125"/>
          </a:xfrm>
          <a:solidFill>
            <a:srgbClr val="011C4B"/>
          </a:solidFill>
        </p:grpSpPr>
        <p:sp>
          <p:nvSpPr>
            <p:cNvPr id="15" name="Google Shape;4998;p8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4999;p8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5000;p8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5001;p8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5002;p8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5003;p8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5004;p8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5005;p8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" name="Google Shape;4997;p88"/>
          <p:cNvGrpSpPr/>
          <p:nvPr/>
        </p:nvGrpSpPr>
        <p:grpSpPr>
          <a:xfrm>
            <a:off x="2181969" y="3544953"/>
            <a:ext cx="263677" cy="234882"/>
            <a:chOff x="3854700" y="249750"/>
            <a:chExt cx="500425" cy="481125"/>
          </a:xfrm>
          <a:solidFill>
            <a:srgbClr val="011C4B"/>
          </a:solidFill>
        </p:grpSpPr>
        <p:sp>
          <p:nvSpPr>
            <p:cNvPr id="47" name="Google Shape;4998;p8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4999;p8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5000;p8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5001;p8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5002;p8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5003;p8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5004;p8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5005;p8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469" y="3492076"/>
            <a:ext cx="1774067" cy="13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0666" y="848529"/>
            <a:ext cx="8101155" cy="28527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общеобразовательных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8748" y="4285397"/>
            <a:ext cx="6623073" cy="13746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 названии учебного плана должен присутствовать учебный год: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2024-2025; 2024-25; 24-25</a:t>
            </a:r>
          </a:p>
        </p:txBody>
      </p:sp>
      <p:grpSp>
        <p:nvGrpSpPr>
          <p:cNvPr id="15" name="Google Shape;5345;p88"/>
          <p:cNvGrpSpPr/>
          <p:nvPr/>
        </p:nvGrpSpPr>
        <p:grpSpPr>
          <a:xfrm>
            <a:off x="1255594" y="4285397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16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5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804813"/>
            <a:ext cx="7369791" cy="1028968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2024-20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5" y="2144251"/>
            <a:ext cx="8459381" cy="1648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87" y="3942620"/>
            <a:ext cx="3794079" cy="2388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047" y="4806243"/>
            <a:ext cx="349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 «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Параграф»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внесены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</a:p>
        </p:txBody>
      </p:sp>
      <p:grpSp>
        <p:nvGrpSpPr>
          <p:cNvPr id="7" name="Google Shape;5345;p88"/>
          <p:cNvGrpSpPr/>
          <p:nvPr/>
        </p:nvGrpSpPr>
        <p:grpSpPr>
          <a:xfrm>
            <a:off x="2774039" y="4020485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8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8484" y="4111281"/>
            <a:ext cx="128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8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4" y="689990"/>
            <a:ext cx="6155140" cy="1398118"/>
          </a:xfrm>
        </p:spPr>
        <p:txBody>
          <a:bodyPr anchor="ctr"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2024 -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год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 «Параграф»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0989977"/>
              </p:ext>
            </p:extLst>
          </p:nvPr>
        </p:nvGraphicFramePr>
        <p:xfrm>
          <a:off x="709684" y="2320120"/>
          <a:ext cx="6892119" cy="431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oogle Shape;5345;p88"/>
          <p:cNvGrpSpPr/>
          <p:nvPr/>
        </p:nvGrpSpPr>
        <p:grpSpPr>
          <a:xfrm>
            <a:off x="6780125" y="3918887"/>
            <a:ext cx="688014" cy="557579"/>
            <a:chOff x="6218300" y="4416175"/>
            <a:chExt cx="516000" cy="448000"/>
          </a:xfrm>
          <a:solidFill>
            <a:srgbClr val="002060"/>
          </a:solidFill>
        </p:grpSpPr>
        <p:sp>
          <p:nvSpPr>
            <p:cNvPr id="6" name="Google Shape;5346;p8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5347;p8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5348;p8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8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1201</Words>
  <Application>Microsoft Office PowerPoint</Application>
  <PresentationFormat>Экран (4:3)</PresentationFormat>
  <Paragraphs>243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Office Theme</vt:lpstr>
      <vt:lpstr>Подготовка учебных планов на 2024-2025 учебный год средствами ИС Параграф</vt:lpstr>
      <vt:lpstr>Технология работы с ОП и УП в ИС «Параграф»</vt:lpstr>
      <vt:lpstr>Презентация PowerPoint</vt:lpstr>
      <vt:lpstr>Создание образовательных программ</vt:lpstr>
      <vt:lpstr>Презентация PowerPoint</vt:lpstr>
      <vt:lpstr>Презентация PowerPoint</vt:lpstr>
      <vt:lpstr>Учебные планы общеобразовательных программ</vt:lpstr>
      <vt:lpstr>Учебные планы  на 2024-2025 учебный год</vt:lpstr>
      <vt:lpstr>Учебные планы  на 2024 - 25 учебный год  в ИС «Параграф» </vt:lpstr>
      <vt:lpstr>Способы создания учебных планов</vt:lpstr>
      <vt:lpstr>Создание УП ООО  с использованием шаблона</vt:lpstr>
      <vt:lpstr>Используем шаблоны ФОП</vt:lpstr>
      <vt:lpstr>Структура учебного плана</vt:lpstr>
      <vt:lpstr>Этапы учебного плана</vt:lpstr>
      <vt:lpstr>Редактирование  учебного плана</vt:lpstr>
      <vt:lpstr>Свойства учебного плана на примере УП СОО</vt:lpstr>
      <vt:lpstr>Заполняем обязательные поля для всех этапов</vt:lpstr>
      <vt:lpstr>Презентация PowerPoint</vt:lpstr>
      <vt:lpstr>Презентация PowerPoint</vt:lpstr>
      <vt:lpstr>Добавление и замена предметов</vt:lpstr>
      <vt:lpstr>Добавление разделов УП</vt:lpstr>
      <vt:lpstr>Таблица соответствия</vt:lpstr>
      <vt:lpstr>Выбор предметов  изучаемых на углубленном уровне</vt:lpstr>
      <vt:lpstr>Копирование учебного плана</vt:lpstr>
      <vt:lpstr>После создания копии учебного плана</vt:lpstr>
      <vt:lpstr>Изменения в УП выполненные в 2024 году</vt:lpstr>
      <vt:lpstr>Новшества в  предметах</vt:lpstr>
      <vt:lpstr>Учебные планы  начального общего образования</vt:lpstr>
      <vt:lpstr>Презентация PowerPoint</vt:lpstr>
      <vt:lpstr>Особенности УП ФОП  для 9 параллели</vt:lpstr>
      <vt:lpstr>Презентация PowerPoint</vt:lpstr>
      <vt:lpstr>Особенности подготовки УП СОО</vt:lpstr>
      <vt:lpstr>ПРОФИЛИ в  учебных планах  среднего общего образования</vt:lpstr>
      <vt:lpstr>Профили для УП СОО ФОП</vt:lpstr>
      <vt:lpstr>Шаблоны УП ФОП для СОО</vt:lpstr>
      <vt:lpstr>Углубленное изучение предметов</vt:lpstr>
      <vt:lpstr> ФОП СОО Контроль часов отводимых на изучение предметов</vt:lpstr>
      <vt:lpstr>Проверка учебных планов электронным инспектором</vt:lpstr>
      <vt:lpstr>Проверка учебных планов  электронным инспектором</vt:lpstr>
      <vt:lpstr>Проверка УП НОО и ООО в СМИР</vt:lpstr>
      <vt:lpstr>Анализ данных по проверке УП НОО и ООО в СМИР</vt:lpstr>
      <vt:lpstr>Проверка УП среднего общего образования</vt:lpstr>
      <vt:lpstr>Проверка УП среднего общего образования</vt:lpstr>
      <vt:lpstr>Анализ данных  по проверке УП СОО</vt:lpstr>
      <vt:lpstr>Экспорт учебных планов</vt:lpstr>
      <vt:lpstr>В тонком клиенте реализован  экспорт учебных планов в Excel</vt:lpstr>
      <vt:lpstr>Экспорт всех УП образовательной программы</vt:lpstr>
      <vt:lpstr>Экспорт нагрузки конкретного учебного плана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250</cp:revision>
  <dcterms:created xsi:type="dcterms:W3CDTF">2018-09-04T12:10:47Z</dcterms:created>
  <dcterms:modified xsi:type="dcterms:W3CDTF">2024-06-10T11:33:02Z</dcterms:modified>
</cp:coreProperties>
</file>