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017" r:id="rId1"/>
    <p:sldMasterId id="2147484029" r:id="rId2"/>
  </p:sldMasterIdLst>
  <p:notesMasterIdLst>
    <p:notesMasterId r:id="rId13"/>
  </p:notesMasterIdLst>
  <p:handoutMasterIdLst>
    <p:handoutMasterId r:id="rId14"/>
  </p:handoutMasterIdLst>
  <p:sldIdLst>
    <p:sldId id="311" r:id="rId3"/>
    <p:sldId id="356" r:id="rId4"/>
    <p:sldId id="367" r:id="rId5"/>
    <p:sldId id="369" r:id="rId6"/>
    <p:sldId id="374" r:id="rId7"/>
    <p:sldId id="375" r:id="rId8"/>
    <p:sldId id="373" r:id="rId9"/>
    <p:sldId id="354" r:id="rId10"/>
    <p:sldId id="371" r:id="rId11"/>
    <p:sldId id="346" r:id="rId12"/>
  </p:sldIdLst>
  <p:sldSz cx="9144000" cy="5143500" type="screen16x9"/>
  <p:notesSz cx="9940925" cy="6808788"/>
  <p:defaultTextStyle>
    <a:defPPr>
      <a:defRPr lang="ru-RU"/>
    </a:defPPr>
    <a:lvl1pPr marL="0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3246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86491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79734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72982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66227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59472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52719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45964" algn="l" defTabSz="7864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E45"/>
    <a:srgbClr val="E9EDF4"/>
    <a:srgbClr val="00488A"/>
    <a:srgbClr val="005AA9"/>
    <a:srgbClr val="0066B3"/>
    <a:srgbClr val="006C9E"/>
    <a:srgbClr val="D71920"/>
    <a:srgbClr val="2DBDB6"/>
    <a:srgbClr val="4FC6E0"/>
    <a:srgbClr val="00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3" autoAdjust="0"/>
    <p:restoredTop sz="99269" autoAdjust="0"/>
  </p:normalViewPr>
  <p:slideViewPr>
    <p:cSldViewPr showGuides="1">
      <p:cViewPr>
        <p:scale>
          <a:sx n="110" d="100"/>
          <a:sy n="110" d="100"/>
        </p:scale>
        <p:origin x="-1842" y="-816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A24B0-886D-4F24-BEBF-0EB1FB4B8C2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AF27AD-9467-4B9C-AA67-3E1F7F3B24A7}">
      <dgm:prSet custT="1"/>
      <dgm:spPr/>
      <dgm:t>
        <a:bodyPr/>
        <a:lstStyle/>
        <a:p>
          <a:pPr rtl="0"/>
          <a:r>
            <a:rPr lang="ru-RU" sz="1050" b="1" dirty="0" smtClean="0"/>
            <a:t>личное заявление</a:t>
          </a:r>
          <a:r>
            <a:rPr lang="ru-RU" sz="1050" dirty="0" smtClean="0"/>
            <a:t>;</a:t>
          </a:r>
          <a:endParaRPr lang="ru-RU" sz="1050" dirty="0"/>
        </a:p>
      </dgm:t>
    </dgm:pt>
    <dgm:pt modelId="{21BFBEFA-EBD9-4E17-8AD8-A220DD06BC5B}" type="parTrans" cxnId="{164EBFFC-933C-4079-9944-AD85308175CF}">
      <dgm:prSet/>
      <dgm:spPr/>
      <dgm:t>
        <a:bodyPr/>
        <a:lstStyle/>
        <a:p>
          <a:endParaRPr lang="ru-RU" sz="2000"/>
        </a:p>
      </dgm:t>
    </dgm:pt>
    <dgm:pt modelId="{909D912F-45A7-4DA9-92D7-133CF439EAB1}" type="sibTrans" cxnId="{164EBFFC-933C-4079-9944-AD85308175CF}">
      <dgm:prSet/>
      <dgm:spPr/>
      <dgm:t>
        <a:bodyPr/>
        <a:lstStyle/>
        <a:p>
          <a:endParaRPr lang="ru-RU" sz="2000"/>
        </a:p>
      </dgm:t>
    </dgm:pt>
    <dgm:pt modelId="{1B37B15C-3CEB-43DC-8676-135783047237}">
      <dgm:prSet custT="1"/>
      <dgm:spPr/>
      <dgm:t>
        <a:bodyPr/>
        <a:lstStyle/>
        <a:p>
          <a:pPr rtl="0"/>
          <a:r>
            <a:rPr lang="ru-RU" sz="1050" dirty="0" smtClean="0"/>
            <a:t>заполненная и подписанная</a:t>
          </a:r>
          <a:r>
            <a:rPr lang="ru-RU" sz="1050" b="1" dirty="0" smtClean="0"/>
            <a:t> анкета</a:t>
          </a:r>
          <a:r>
            <a:rPr lang="ru-RU" sz="1050" dirty="0" smtClean="0"/>
            <a:t> (форма утверждена распоряжением Правительства Российской Федерации от 26.05.2005 г. № 667-р) </a:t>
          </a:r>
          <a:r>
            <a:rPr lang="ru-RU" sz="1050" b="1" dirty="0" smtClean="0"/>
            <a:t>с одной фотографией</a:t>
          </a:r>
          <a:r>
            <a:rPr lang="ru-RU" sz="1050" dirty="0" smtClean="0"/>
            <a:t>;</a:t>
          </a:r>
          <a:endParaRPr lang="ru-RU" sz="1050" dirty="0"/>
        </a:p>
      </dgm:t>
    </dgm:pt>
    <dgm:pt modelId="{8B1BF3FC-948D-40D9-A8F3-BB4664DCC945}" type="parTrans" cxnId="{1C986084-D39C-46D3-990B-2C5AB2F761FF}">
      <dgm:prSet/>
      <dgm:spPr/>
      <dgm:t>
        <a:bodyPr/>
        <a:lstStyle/>
        <a:p>
          <a:endParaRPr lang="ru-RU" sz="2000"/>
        </a:p>
      </dgm:t>
    </dgm:pt>
    <dgm:pt modelId="{D5DE50C5-8899-4514-8E88-9C2816BE70C9}" type="sibTrans" cxnId="{1C986084-D39C-46D3-990B-2C5AB2F761FF}">
      <dgm:prSet/>
      <dgm:spPr/>
      <dgm:t>
        <a:bodyPr/>
        <a:lstStyle/>
        <a:p>
          <a:endParaRPr lang="ru-RU" sz="2000"/>
        </a:p>
      </dgm:t>
    </dgm:pt>
    <dgm:pt modelId="{BC35B65E-D4A2-4D99-8037-3B06A171817E}">
      <dgm:prSet custT="1"/>
      <dgm:spPr/>
      <dgm:t>
        <a:bodyPr/>
        <a:lstStyle/>
        <a:p>
          <a:pPr rtl="0"/>
          <a:r>
            <a:rPr lang="ru-RU" sz="1050" b="1" dirty="0" smtClean="0"/>
            <a:t>копия паспорта</a:t>
          </a:r>
          <a:r>
            <a:rPr lang="ru-RU" sz="1050" dirty="0" smtClean="0"/>
            <a:t>;</a:t>
          </a:r>
          <a:endParaRPr lang="ru-RU" sz="1050" dirty="0"/>
        </a:p>
      </dgm:t>
    </dgm:pt>
    <dgm:pt modelId="{ADD8B87E-9D28-4C0C-8B81-F717C74DB319}" type="parTrans" cxnId="{E08DC017-FF28-4BB9-AF7D-4FC5E96C1249}">
      <dgm:prSet/>
      <dgm:spPr/>
      <dgm:t>
        <a:bodyPr/>
        <a:lstStyle/>
        <a:p>
          <a:endParaRPr lang="ru-RU" sz="2000"/>
        </a:p>
      </dgm:t>
    </dgm:pt>
    <dgm:pt modelId="{1EBD9081-5F04-482C-B469-B4924CC41DA2}" type="sibTrans" cxnId="{E08DC017-FF28-4BB9-AF7D-4FC5E96C1249}">
      <dgm:prSet/>
      <dgm:spPr/>
      <dgm:t>
        <a:bodyPr/>
        <a:lstStyle/>
        <a:p>
          <a:endParaRPr lang="ru-RU" sz="2000"/>
        </a:p>
      </dgm:t>
    </dgm:pt>
    <dgm:pt modelId="{1247A6DD-1EAE-4844-BF5B-9C1260CAE195}">
      <dgm:prSet custT="1"/>
      <dgm:spPr/>
      <dgm:t>
        <a:bodyPr/>
        <a:lstStyle/>
        <a:p>
          <a:pPr rtl="0"/>
          <a:r>
            <a:rPr lang="ru-RU" sz="1050" b="1" dirty="0" smtClean="0"/>
            <a:t>копия трудовой книжки </a:t>
          </a:r>
          <a:r>
            <a:rPr lang="ru-RU" sz="1050" dirty="0" smtClean="0"/>
            <a:t>или сведения о трудовой деятельности (при наличии);</a:t>
          </a:r>
          <a:endParaRPr lang="ru-RU" sz="1050" dirty="0"/>
        </a:p>
      </dgm:t>
    </dgm:pt>
    <dgm:pt modelId="{2FABA8D3-7E57-4763-8FB2-44902C87748F}" type="parTrans" cxnId="{A18A318F-9FBC-4CAA-ADF6-064792CAC90E}">
      <dgm:prSet/>
      <dgm:spPr/>
      <dgm:t>
        <a:bodyPr/>
        <a:lstStyle/>
        <a:p>
          <a:endParaRPr lang="ru-RU" sz="2000"/>
        </a:p>
      </dgm:t>
    </dgm:pt>
    <dgm:pt modelId="{B7A3393B-9F00-4BAE-9AB9-B1CB097E534F}" type="sibTrans" cxnId="{A18A318F-9FBC-4CAA-ADF6-064792CAC90E}">
      <dgm:prSet/>
      <dgm:spPr/>
      <dgm:t>
        <a:bodyPr/>
        <a:lstStyle/>
        <a:p>
          <a:endParaRPr lang="ru-RU" sz="2000"/>
        </a:p>
      </dgm:t>
    </dgm:pt>
    <dgm:pt modelId="{128A6037-D478-4CA3-B65A-F21D7039DA1F}">
      <dgm:prSet custT="1"/>
      <dgm:spPr/>
      <dgm:t>
        <a:bodyPr/>
        <a:lstStyle/>
        <a:p>
          <a:pPr rtl="0"/>
          <a:r>
            <a:rPr lang="ru-RU" sz="1050" dirty="0" smtClean="0"/>
            <a:t> </a:t>
          </a:r>
          <a:r>
            <a:rPr lang="ru-RU" sz="1050" b="1" dirty="0" smtClean="0"/>
            <a:t>заключение медицинской организации</a:t>
          </a:r>
          <a:r>
            <a:rPr lang="ru-RU" sz="1050" dirty="0" smtClean="0"/>
            <a:t>, подтверждающее отсутствие заболевания, препятствующего поступлению на гражданскую службу и ее прохождению (</a:t>
          </a:r>
          <a:r>
            <a:rPr lang="ru-RU" sz="1050" b="1" dirty="0" smtClean="0"/>
            <a:t>форма № 001-ГС/у</a:t>
          </a:r>
          <a:r>
            <a:rPr lang="ru-RU" sz="1050" dirty="0" smtClean="0"/>
            <a:t>);</a:t>
          </a:r>
          <a:endParaRPr lang="ru-RU" sz="1050" dirty="0"/>
        </a:p>
      </dgm:t>
    </dgm:pt>
    <dgm:pt modelId="{C26363E2-A848-4920-B900-384DA4444D4F}" type="parTrans" cxnId="{114E3A3E-1915-42EE-8EDF-A0B5ECE2CCFF}">
      <dgm:prSet/>
      <dgm:spPr/>
      <dgm:t>
        <a:bodyPr/>
        <a:lstStyle/>
        <a:p>
          <a:endParaRPr lang="ru-RU" sz="2000"/>
        </a:p>
      </dgm:t>
    </dgm:pt>
    <dgm:pt modelId="{1CB1449B-C085-4B38-B3E3-74C2A58018EA}" type="sibTrans" cxnId="{114E3A3E-1915-42EE-8EDF-A0B5ECE2CCFF}">
      <dgm:prSet/>
      <dgm:spPr/>
      <dgm:t>
        <a:bodyPr/>
        <a:lstStyle/>
        <a:p>
          <a:endParaRPr lang="ru-RU" sz="2000"/>
        </a:p>
      </dgm:t>
    </dgm:pt>
    <dgm:pt modelId="{2794311C-E99A-4479-8F19-A5B37B9B6A8A}">
      <dgm:prSet custT="1"/>
      <dgm:spPr/>
      <dgm:t>
        <a:bodyPr/>
        <a:lstStyle/>
        <a:p>
          <a:pPr rtl="0"/>
          <a:r>
            <a:rPr lang="ru-RU" sz="1050" b="1" dirty="0" smtClean="0"/>
            <a:t>согласие на обработку персональных данных</a:t>
          </a:r>
          <a:r>
            <a:rPr lang="ru-RU" sz="1050" dirty="0" smtClean="0"/>
            <a:t>;</a:t>
          </a:r>
          <a:endParaRPr lang="ru-RU" sz="1050" dirty="0"/>
        </a:p>
      </dgm:t>
    </dgm:pt>
    <dgm:pt modelId="{E706D0E2-BF96-40DA-BC98-25A16DC6161C}" type="parTrans" cxnId="{7A07500F-59A6-4741-88DC-5D4622953F89}">
      <dgm:prSet/>
      <dgm:spPr/>
      <dgm:t>
        <a:bodyPr/>
        <a:lstStyle/>
        <a:p>
          <a:endParaRPr lang="ru-RU" sz="2000"/>
        </a:p>
      </dgm:t>
    </dgm:pt>
    <dgm:pt modelId="{B701B4A5-BF79-4895-BCC1-779A8D85F2F8}" type="sibTrans" cxnId="{7A07500F-59A6-4741-88DC-5D4622953F89}">
      <dgm:prSet/>
      <dgm:spPr/>
      <dgm:t>
        <a:bodyPr/>
        <a:lstStyle/>
        <a:p>
          <a:endParaRPr lang="ru-RU" sz="2000"/>
        </a:p>
      </dgm:t>
    </dgm:pt>
    <dgm:pt modelId="{147DC172-7927-46A0-AF40-EFCB905A3D2E}">
      <dgm:prSet custT="1"/>
      <dgm:spPr/>
      <dgm:t>
        <a:bodyPr/>
        <a:lstStyle/>
        <a:p>
          <a:pPr rtl="0"/>
          <a:r>
            <a:rPr lang="ru-RU" sz="1050" dirty="0" smtClean="0"/>
            <a:t> справка об успеваемости (об обучении, включающая информацию об успеваемости за 1 полугодие).</a:t>
          </a:r>
          <a:endParaRPr lang="ru-RU" sz="1050" dirty="0"/>
        </a:p>
      </dgm:t>
    </dgm:pt>
    <dgm:pt modelId="{2E25A323-DC5B-4750-800B-5B6CB55DFD2D}" type="parTrans" cxnId="{63057721-6D6A-4DD1-B3CB-10E691BBECE8}">
      <dgm:prSet/>
      <dgm:spPr/>
      <dgm:t>
        <a:bodyPr/>
        <a:lstStyle/>
        <a:p>
          <a:endParaRPr lang="ru-RU" sz="2000"/>
        </a:p>
      </dgm:t>
    </dgm:pt>
    <dgm:pt modelId="{33FD491F-E321-4F1D-AA52-1121F6F90D61}" type="sibTrans" cxnId="{63057721-6D6A-4DD1-B3CB-10E691BBECE8}">
      <dgm:prSet/>
      <dgm:spPr/>
      <dgm:t>
        <a:bodyPr/>
        <a:lstStyle/>
        <a:p>
          <a:endParaRPr lang="ru-RU" sz="2000"/>
        </a:p>
      </dgm:t>
    </dgm:pt>
    <dgm:pt modelId="{8C82A272-7A46-4E78-941B-E53F52E7E83C}">
      <dgm:prSet/>
      <dgm:spPr/>
      <dgm:t>
        <a:bodyPr/>
        <a:lstStyle/>
        <a:p>
          <a:endParaRPr lang="ru-RU"/>
        </a:p>
      </dgm:t>
    </dgm:pt>
    <dgm:pt modelId="{54B00BBB-0634-4BA4-8469-DF1A5BB68A3D}" type="parTrans" cxnId="{A7F0F948-8141-4497-ADD0-4A642A9C2F99}">
      <dgm:prSet/>
      <dgm:spPr/>
      <dgm:t>
        <a:bodyPr/>
        <a:lstStyle/>
        <a:p>
          <a:endParaRPr lang="ru-RU" sz="2000"/>
        </a:p>
      </dgm:t>
    </dgm:pt>
    <dgm:pt modelId="{B8BED0F2-E3DC-4A6D-BFA4-857AFD4C59D9}" type="sibTrans" cxnId="{A7F0F948-8141-4497-ADD0-4A642A9C2F99}">
      <dgm:prSet/>
      <dgm:spPr/>
      <dgm:t>
        <a:bodyPr/>
        <a:lstStyle/>
        <a:p>
          <a:endParaRPr lang="ru-RU" sz="2000"/>
        </a:p>
      </dgm:t>
    </dgm:pt>
    <dgm:pt modelId="{D2DF24BF-8F23-4289-9DFD-A78B2969DF46}" type="pres">
      <dgm:prSet presAssocID="{6A0A24B0-886D-4F24-BEBF-0EB1FB4B8C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4778C7-9368-4817-AE0D-803951C7E9DB}" type="pres">
      <dgm:prSet presAssocID="{6A0A24B0-886D-4F24-BEBF-0EB1FB4B8C2E}" presName="Name1" presStyleCnt="0"/>
      <dgm:spPr/>
    </dgm:pt>
    <dgm:pt modelId="{D3593E23-1684-4355-88D9-0057FBA5EF3F}" type="pres">
      <dgm:prSet presAssocID="{6A0A24B0-886D-4F24-BEBF-0EB1FB4B8C2E}" presName="cycle" presStyleCnt="0"/>
      <dgm:spPr/>
    </dgm:pt>
    <dgm:pt modelId="{BD2276F8-607B-401A-8629-5B55AFA41572}" type="pres">
      <dgm:prSet presAssocID="{6A0A24B0-886D-4F24-BEBF-0EB1FB4B8C2E}" presName="srcNode" presStyleLbl="node1" presStyleIdx="0" presStyleCnt="7"/>
      <dgm:spPr/>
    </dgm:pt>
    <dgm:pt modelId="{77972483-6851-497B-9ADE-378973CE68F3}" type="pres">
      <dgm:prSet presAssocID="{6A0A24B0-886D-4F24-BEBF-0EB1FB4B8C2E}" presName="conn" presStyleLbl="parChTrans1D2" presStyleIdx="0" presStyleCnt="1"/>
      <dgm:spPr/>
      <dgm:t>
        <a:bodyPr/>
        <a:lstStyle/>
        <a:p>
          <a:endParaRPr lang="ru-RU"/>
        </a:p>
      </dgm:t>
    </dgm:pt>
    <dgm:pt modelId="{F3E3D1DB-2189-41C3-8A11-C4B69770078F}" type="pres">
      <dgm:prSet presAssocID="{6A0A24B0-886D-4F24-BEBF-0EB1FB4B8C2E}" presName="extraNode" presStyleLbl="node1" presStyleIdx="0" presStyleCnt="7"/>
      <dgm:spPr/>
    </dgm:pt>
    <dgm:pt modelId="{90855A87-22B2-4DDC-9A18-EA2B2E504583}" type="pres">
      <dgm:prSet presAssocID="{6A0A24B0-886D-4F24-BEBF-0EB1FB4B8C2E}" presName="dstNode" presStyleLbl="node1" presStyleIdx="0" presStyleCnt="7"/>
      <dgm:spPr/>
    </dgm:pt>
    <dgm:pt modelId="{4213A5EB-6DF4-4585-A9CE-CC0443DFB285}" type="pres">
      <dgm:prSet presAssocID="{18AF27AD-9467-4B9C-AA67-3E1F7F3B24A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38861-4E69-43F0-BD79-EE15ED331108}" type="pres">
      <dgm:prSet presAssocID="{18AF27AD-9467-4B9C-AA67-3E1F7F3B24A7}" presName="accent_1" presStyleCnt="0"/>
      <dgm:spPr/>
    </dgm:pt>
    <dgm:pt modelId="{B943686B-4C35-4752-AC29-0E3E7969E0B2}" type="pres">
      <dgm:prSet presAssocID="{18AF27AD-9467-4B9C-AA67-3E1F7F3B24A7}" presName="accentRepeatNode" presStyleLbl="solidFgAcc1" presStyleIdx="0" presStyleCnt="7"/>
      <dgm:spPr/>
    </dgm:pt>
    <dgm:pt modelId="{B5BDC6AF-6877-47BB-83A4-3F8359A4FA9A}" type="pres">
      <dgm:prSet presAssocID="{1B37B15C-3CEB-43DC-8676-13578304723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EA793-8E01-4C24-A051-EF76182FF4A2}" type="pres">
      <dgm:prSet presAssocID="{1B37B15C-3CEB-43DC-8676-135783047237}" presName="accent_2" presStyleCnt="0"/>
      <dgm:spPr/>
    </dgm:pt>
    <dgm:pt modelId="{5DAD5509-97FF-4F19-8B7B-E2C45E1C79D3}" type="pres">
      <dgm:prSet presAssocID="{1B37B15C-3CEB-43DC-8676-135783047237}" presName="accentRepeatNode" presStyleLbl="solidFgAcc1" presStyleIdx="1" presStyleCnt="7"/>
      <dgm:spPr/>
    </dgm:pt>
    <dgm:pt modelId="{D212748D-D00A-4CFC-9C17-70DF515933D2}" type="pres">
      <dgm:prSet presAssocID="{BC35B65E-D4A2-4D99-8037-3B06A171817E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86316-E0AD-4408-B01A-58D043488F14}" type="pres">
      <dgm:prSet presAssocID="{BC35B65E-D4A2-4D99-8037-3B06A171817E}" presName="accent_3" presStyleCnt="0"/>
      <dgm:spPr/>
    </dgm:pt>
    <dgm:pt modelId="{EF75FDBA-EBE9-44F7-B087-25A26AFF7372}" type="pres">
      <dgm:prSet presAssocID="{BC35B65E-D4A2-4D99-8037-3B06A171817E}" presName="accentRepeatNode" presStyleLbl="solidFgAcc1" presStyleIdx="2" presStyleCnt="7"/>
      <dgm:spPr/>
    </dgm:pt>
    <dgm:pt modelId="{D2A1C8EE-C401-4D50-AE73-64D10194D393}" type="pres">
      <dgm:prSet presAssocID="{1247A6DD-1EAE-4844-BF5B-9C1260CAE19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4F301-F2B6-4E46-8B1E-2BD1DFB0AAE6}" type="pres">
      <dgm:prSet presAssocID="{1247A6DD-1EAE-4844-BF5B-9C1260CAE195}" presName="accent_4" presStyleCnt="0"/>
      <dgm:spPr/>
    </dgm:pt>
    <dgm:pt modelId="{4F47EF6F-FFC7-49B5-8CC6-277683194A54}" type="pres">
      <dgm:prSet presAssocID="{1247A6DD-1EAE-4844-BF5B-9C1260CAE195}" presName="accentRepeatNode" presStyleLbl="solidFgAcc1" presStyleIdx="3" presStyleCnt="7"/>
      <dgm:spPr/>
    </dgm:pt>
    <dgm:pt modelId="{8A91480D-A4F0-4D4E-94FB-540342C2F1DE}" type="pres">
      <dgm:prSet presAssocID="{128A6037-D478-4CA3-B65A-F21D7039DA1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52656-483A-4A49-B3B4-826F077928AF}" type="pres">
      <dgm:prSet presAssocID="{128A6037-D478-4CA3-B65A-F21D7039DA1F}" presName="accent_5" presStyleCnt="0"/>
      <dgm:spPr/>
    </dgm:pt>
    <dgm:pt modelId="{DF981CA6-CC83-4CC8-88F2-AE5E98442F61}" type="pres">
      <dgm:prSet presAssocID="{128A6037-D478-4CA3-B65A-F21D7039DA1F}" presName="accentRepeatNode" presStyleLbl="solidFgAcc1" presStyleIdx="4" presStyleCnt="7"/>
      <dgm:spPr/>
    </dgm:pt>
    <dgm:pt modelId="{C866C719-A4E2-4341-982C-2E01AC332EFC}" type="pres">
      <dgm:prSet presAssocID="{2794311C-E99A-4479-8F19-A5B37B9B6A8A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01B75-1988-4C4B-A699-0274C00667E8}" type="pres">
      <dgm:prSet presAssocID="{2794311C-E99A-4479-8F19-A5B37B9B6A8A}" presName="accent_6" presStyleCnt="0"/>
      <dgm:spPr/>
    </dgm:pt>
    <dgm:pt modelId="{11724DB4-5B52-4DA4-8D27-9266CD5B0990}" type="pres">
      <dgm:prSet presAssocID="{2794311C-E99A-4479-8F19-A5B37B9B6A8A}" presName="accentRepeatNode" presStyleLbl="solidFgAcc1" presStyleIdx="5" presStyleCnt="7"/>
      <dgm:spPr/>
    </dgm:pt>
    <dgm:pt modelId="{1C7A902B-2D94-4F36-8F6F-48F6F6DEA3C3}" type="pres">
      <dgm:prSet presAssocID="{147DC172-7927-46A0-AF40-EFCB905A3D2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75679-FA81-4017-992B-12D9AE192292}" type="pres">
      <dgm:prSet presAssocID="{147DC172-7927-46A0-AF40-EFCB905A3D2E}" presName="accent_7" presStyleCnt="0"/>
      <dgm:spPr/>
    </dgm:pt>
    <dgm:pt modelId="{33A3B627-2946-41DF-A0A6-F927CFDFE51D}" type="pres">
      <dgm:prSet presAssocID="{147DC172-7927-46A0-AF40-EFCB905A3D2E}" presName="accentRepeatNode" presStyleLbl="solidFgAcc1" presStyleIdx="6" presStyleCnt="7"/>
      <dgm:spPr/>
    </dgm:pt>
  </dgm:ptLst>
  <dgm:cxnLst>
    <dgm:cxn modelId="{13E6D270-1F8F-44FF-A229-00228B6651B5}" type="presOf" srcId="{1B37B15C-3CEB-43DC-8676-135783047237}" destId="{B5BDC6AF-6877-47BB-83A4-3F8359A4FA9A}" srcOrd="0" destOrd="0" presId="urn:microsoft.com/office/officeart/2008/layout/VerticalCurvedList"/>
    <dgm:cxn modelId="{A18A318F-9FBC-4CAA-ADF6-064792CAC90E}" srcId="{6A0A24B0-886D-4F24-BEBF-0EB1FB4B8C2E}" destId="{1247A6DD-1EAE-4844-BF5B-9C1260CAE195}" srcOrd="3" destOrd="0" parTransId="{2FABA8D3-7E57-4763-8FB2-44902C87748F}" sibTransId="{B7A3393B-9F00-4BAE-9AB9-B1CB097E534F}"/>
    <dgm:cxn modelId="{114E3A3E-1915-42EE-8EDF-A0B5ECE2CCFF}" srcId="{6A0A24B0-886D-4F24-BEBF-0EB1FB4B8C2E}" destId="{128A6037-D478-4CA3-B65A-F21D7039DA1F}" srcOrd="4" destOrd="0" parTransId="{C26363E2-A848-4920-B900-384DA4444D4F}" sibTransId="{1CB1449B-C085-4B38-B3E3-74C2A58018EA}"/>
    <dgm:cxn modelId="{EA66DCFC-95B1-4089-81D3-DF34C04BA911}" type="presOf" srcId="{147DC172-7927-46A0-AF40-EFCB905A3D2E}" destId="{1C7A902B-2D94-4F36-8F6F-48F6F6DEA3C3}" srcOrd="0" destOrd="0" presId="urn:microsoft.com/office/officeart/2008/layout/VerticalCurvedList"/>
    <dgm:cxn modelId="{1C986084-D39C-46D3-990B-2C5AB2F761FF}" srcId="{6A0A24B0-886D-4F24-BEBF-0EB1FB4B8C2E}" destId="{1B37B15C-3CEB-43DC-8676-135783047237}" srcOrd="1" destOrd="0" parTransId="{8B1BF3FC-948D-40D9-A8F3-BB4664DCC945}" sibTransId="{D5DE50C5-8899-4514-8E88-9C2816BE70C9}"/>
    <dgm:cxn modelId="{18704200-1B28-4AA0-97D2-BE2B323F6AB2}" type="presOf" srcId="{6A0A24B0-886D-4F24-BEBF-0EB1FB4B8C2E}" destId="{D2DF24BF-8F23-4289-9DFD-A78B2969DF46}" srcOrd="0" destOrd="0" presId="urn:microsoft.com/office/officeart/2008/layout/VerticalCurvedList"/>
    <dgm:cxn modelId="{A7F0F948-8141-4497-ADD0-4A642A9C2F99}" srcId="{6A0A24B0-886D-4F24-BEBF-0EB1FB4B8C2E}" destId="{8C82A272-7A46-4E78-941B-E53F52E7E83C}" srcOrd="7" destOrd="0" parTransId="{54B00BBB-0634-4BA4-8469-DF1A5BB68A3D}" sibTransId="{B8BED0F2-E3DC-4A6D-BFA4-857AFD4C59D9}"/>
    <dgm:cxn modelId="{AB37E340-B1A3-4491-A234-736CFABDAA1E}" type="presOf" srcId="{2794311C-E99A-4479-8F19-A5B37B9B6A8A}" destId="{C866C719-A4E2-4341-982C-2E01AC332EFC}" srcOrd="0" destOrd="0" presId="urn:microsoft.com/office/officeart/2008/layout/VerticalCurvedList"/>
    <dgm:cxn modelId="{164EBFFC-933C-4079-9944-AD85308175CF}" srcId="{6A0A24B0-886D-4F24-BEBF-0EB1FB4B8C2E}" destId="{18AF27AD-9467-4B9C-AA67-3E1F7F3B24A7}" srcOrd="0" destOrd="0" parTransId="{21BFBEFA-EBD9-4E17-8AD8-A220DD06BC5B}" sibTransId="{909D912F-45A7-4DA9-92D7-133CF439EAB1}"/>
    <dgm:cxn modelId="{E08DC017-FF28-4BB9-AF7D-4FC5E96C1249}" srcId="{6A0A24B0-886D-4F24-BEBF-0EB1FB4B8C2E}" destId="{BC35B65E-D4A2-4D99-8037-3B06A171817E}" srcOrd="2" destOrd="0" parTransId="{ADD8B87E-9D28-4C0C-8B81-F717C74DB319}" sibTransId="{1EBD9081-5F04-482C-B469-B4924CC41DA2}"/>
    <dgm:cxn modelId="{63057721-6D6A-4DD1-B3CB-10E691BBECE8}" srcId="{6A0A24B0-886D-4F24-BEBF-0EB1FB4B8C2E}" destId="{147DC172-7927-46A0-AF40-EFCB905A3D2E}" srcOrd="6" destOrd="0" parTransId="{2E25A323-DC5B-4750-800B-5B6CB55DFD2D}" sibTransId="{33FD491F-E321-4F1D-AA52-1121F6F90D61}"/>
    <dgm:cxn modelId="{7A07500F-59A6-4741-88DC-5D4622953F89}" srcId="{6A0A24B0-886D-4F24-BEBF-0EB1FB4B8C2E}" destId="{2794311C-E99A-4479-8F19-A5B37B9B6A8A}" srcOrd="5" destOrd="0" parTransId="{E706D0E2-BF96-40DA-BC98-25A16DC6161C}" sibTransId="{B701B4A5-BF79-4895-BCC1-779A8D85F2F8}"/>
    <dgm:cxn modelId="{A253225B-0663-4312-8A6B-036C0CD18B81}" type="presOf" srcId="{1247A6DD-1EAE-4844-BF5B-9C1260CAE195}" destId="{D2A1C8EE-C401-4D50-AE73-64D10194D393}" srcOrd="0" destOrd="0" presId="urn:microsoft.com/office/officeart/2008/layout/VerticalCurvedList"/>
    <dgm:cxn modelId="{9A3F203F-9467-43C8-8F06-BC40E150B92A}" type="presOf" srcId="{128A6037-D478-4CA3-B65A-F21D7039DA1F}" destId="{8A91480D-A4F0-4D4E-94FB-540342C2F1DE}" srcOrd="0" destOrd="0" presId="urn:microsoft.com/office/officeart/2008/layout/VerticalCurvedList"/>
    <dgm:cxn modelId="{9E03816A-1A0C-484B-9E87-C2549C846D2C}" type="presOf" srcId="{BC35B65E-D4A2-4D99-8037-3B06A171817E}" destId="{D212748D-D00A-4CFC-9C17-70DF515933D2}" srcOrd="0" destOrd="0" presId="urn:microsoft.com/office/officeart/2008/layout/VerticalCurvedList"/>
    <dgm:cxn modelId="{47CA6AE6-4A05-490E-928C-C5AF407C978B}" type="presOf" srcId="{909D912F-45A7-4DA9-92D7-133CF439EAB1}" destId="{77972483-6851-497B-9ADE-378973CE68F3}" srcOrd="0" destOrd="0" presId="urn:microsoft.com/office/officeart/2008/layout/VerticalCurvedList"/>
    <dgm:cxn modelId="{DFC158A7-D1C8-4626-8174-B7C058F83781}" type="presOf" srcId="{18AF27AD-9467-4B9C-AA67-3E1F7F3B24A7}" destId="{4213A5EB-6DF4-4585-A9CE-CC0443DFB285}" srcOrd="0" destOrd="0" presId="urn:microsoft.com/office/officeart/2008/layout/VerticalCurvedList"/>
    <dgm:cxn modelId="{C2B72BED-0BAD-460A-961E-A9AE41E16177}" type="presParOf" srcId="{D2DF24BF-8F23-4289-9DFD-A78B2969DF46}" destId="{414778C7-9368-4817-AE0D-803951C7E9DB}" srcOrd="0" destOrd="0" presId="urn:microsoft.com/office/officeart/2008/layout/VerticalCurvedList"/>
    <dgm:cxn modelId="{46723D2F-0544-4FCA-BB66-4397F1CF39F2}" type="presParOf" srcId="{414778C7-9368-4817-AE0D-803951C7E9DB}" destId="{D3593E23-1684-4355-88D9-0057FBA5EF3F}" srcOrd="0" destOrd="0" presId="urn:microsoft.com/office/officeart/2008/layout/VerticalCurvedList"/>
    <dgm:cxn modelId="{8F372030-2FC2-4090-A37A-B87C0D772A23}" type="presParOf" srcId="{D3593E23-1684-4355-88D9-0057FBA5EF3F}" destId="{BD2276F8-607B-401A-8629-5B55AFA41572}" srcOrd="0" destOrd="0" presId="urn:microsoft.com/office/officeart/2008/layout/VerticalCurvedList"/>
    <dgm:cxn modelId="{B432F89F-CABB-4817-9A9E-4083E5C4865E}" type="presParOf" srcId="{D3593E23-1684-4355-88D9-0057FBA5EF3F}" destId="{77972483-6851-497B-9ADE-378973CE68F3}" srcOrd="1" destOrd="0" presId="urn:microsoft.com/office/officeart/2008/layout/VerticalCurvedList"/>
    <dgm:cxn modelId="{DD3758CA-69B7-42F1-A077-7F515D8B9F24}" type="presParOf" srcId="{D3593E23-1684-4355-88D9-0057FBA5EF3F}" destId="{F3E3D1DB-2189-41C3-8A11-C4B69770078F}" srcOrd="2" destOrd="0" presId="urn:microsoft.com/office/officeart/2008/layout/VerticalCurvedList"/>
    <dgm:cxn modelId="{7055FB5B-A044-4B46-AF32-968AF18BD145}" type="presParOf" srcId="{D3593E23-1684-4355-88D9-0057FBA5EF3F}" destId="{90855A87-22B2-4DDC-9A18-EA2B2E504583}" srcOrd="3" destOrd="0" presId="urn:microsoft.com/office/officeart/2008/layout/VerticalCurvedList"/>
    <dgm:cxn modelId="{2951FB8D-B884-4974-BC0F-38575FDB8D65}" type="presParOf" srcId="{414778C7-9368-4817-AE0D-803951C7E9DB}" destId="{4213A5EB-6DF4-4585-A9CE-CC0443DFB285}" srcOrd="1" destOrd="0" presId="urn:microsoft.com/office/officeart/2008/layout/VerticalCurvedList"/>
    <dgm:cxn modelId="{C79F0560-D7D8-4C9C-8213-6A5527818EBA}" type="presParOf" srcId="{414778C7-9368-4817-AE0D-803951C7E9DB}" destId="{47938861-4E69-43F0-BD79-EE15ED331108}" srcOrd="2" destOrd="0" presId="urn:microsoft.com/office/officeart/2008/layout/VerticalCurvedList"/>
    <dgm:cxn modelId="{A90E674C-4781-4DFB-913C-D7E117BDF5E6}" type="presParOf" srcId="{47938861-4E69-43F0-BD79-EE15ED331108}" destId="{B943686B-4C35-4752-AC29-0E3E7969E0B2}" srcOrd="0" destOrd="0" presId="urn:microsoft.com/office/officeart/2008/layout/VerticalCurvedList"/>
    <dgm:cxn modelId="{81A71532-14A2-4CC2-B4A2-E6A2B313A8E0}" type="presParOf" srcId="{414778C7-9368-4817-AE0D-803951C7E9DB}" destId="{B5BDC6AF-6877-47BB-83A4-3F8359A4FA9A}" srcOrd="3" destOrd="0" presId="urn:microsoft.com/office/officeart/2008/layout/VerticalCurvedList"/>
    <dgm:cxn modelId="{55A87C1D-2BAB-416E-B1A3-39E439EABBE7}" type="presParOf" srcId="{414778C7-9368-4817-AE0D-803951C7E9DB}" destId="{809EA793-8E01-4C24-A051-EF76182FF4A2}" srcOrd="4" destOrd="0" presId="urn:microsoft.com/office/officeart/2008/layout/VerticalCurvedList"/>
    <dgm:cxn modelId="{09E8D199-DBCD-4B0D-92E5-3632492952C3}" type="presParOf" srcId="{809EA793-8E01-4C24-A051-EF76182FF4A2}" destId="{5DAD5509-97FF-4F19-8B7B-E2C45E1C79D3}" srcOrd="0" destOrd="0" presId="urn:microsoft.com/office/officeart/2008/layout/VerticalCurvedList"/>
    <dgm:cxn modelId="{1BE80E4A-7E4D-4553-A93D-783A1A88AA08}" type="presParOf" srcId="{414778C7-9368-4817-AE0D-803951C7E9DB}" destId="{D212748D-D00A-4CFC-9C17-70DF515933D2}" srcOrd="5" destOrd="0" presId="urn:microsoft.com/office/officeart/2008/layout/VerticalCurvedList"/>
    <dgm:cxn modelId="{A834F40F-58DD-4077-8172-1045055DF4D7}" type="presParOf" srcId="{414778C7-9368-4817-AE0D-803951C7E9DB}" destId="{D7F86316-E0AD-4408-B01A-58D043488F14}" srcOrd="6" destOrd="0" presId="urn:microsoft.com/office/officeart/2008/layout/VerticalCurvedList"/>
    <dgm:cxn modelId="{D1AFE2E2-A4BE-4CCD-97D7-58890634AD1D}" type="presParOf" srcId="{D7F86316-E0AD-4408-B01A-58D043488F14}" destId="{EF75FDBA-EBE9-44F7-B087-25A26AFF7372}" srcOrd="0" destOrd="0" presId="urn:microsoft.com/office/officeart/2008/layout/VerticalCurvedList"/>
    <dgm:cxn modelId="{6879358D-C0E6-4B47-9765-4D27BDA2FA74}" type="presParOf" srcId="{414778C7-9368-4817-AE0D-803951C7E9DB}" destId="{D2A1C8EE-C401-4D50-AE73-64D10194D393}" srcOrd="7" destOrd="0" presId="urn:microsoft.com/office/officeart/2008/layout/VerticalCurvedList"/>
    <dgm:cxn modelId="{652EC740-CC4E-4820-8586-F121AE0FE47C}" type="presParOf" srcId="{414778C7-9368-4817-AE0D-803951C7E9DB}" destId="{2784F301-F2B6-4E46-8B1E-2BD1DFB0AAE6}" srcOrd="8" destOrd="0" presId="urn:microsoft.com/office/officeart/2008/layout/VerticalCurvedList"/>
    <dgm:cxn modelId="{A399C09D-0FB8-4796-9B69-12DC25D5E820}" type="presParOf" srcId="{2784F301-F2B6-4E46-8B1E-2BD1DFB0AAE6}" destId="{4F47EF6F-FFC7-49B5-8CC6-277683194A54}" srcOrd="0" destOrd="0" presId="urn:microsoft.com/office/officeart/2008/layout/VerticalCurvedList"/>
    <dgm:cxn modelId="{BBBBAC92-A299-4A8D-B331-548AF95E5E5C}" type="presParOf" srcId="{414778C7-9368-4817-AE0D-803951C7E9DB}" destId="{8A91480D-A4F0-4D4E-94FB-540342C2F1DE}" srcOrd="9" destOrd="0" presId="urn:microsoft.com/office/officeart/2008/layout/VerticalCurvedList"/>
    <dgm:cxn modelId="{6260DEA8-2FD0-4877-A856-56BA92972DE2}" type="presParOf" srcId="{414778C7-9368-4817-AE0D-803951C7E9DB}" destId="{AB952656-483A-4A49-B3B4-826F077928AF}" srcOrd="10" destOrd="0" presId="urn:microsoft.com/office/officeart/2008/layout/VerticalCurvedList"/>
    <dgm:cxn modelId="{8B484ACF-BDA7-48CE-8B66-5BB2DF8E38F2}" type="presParOf" srcId="{AB952656-483A-4A49-B3B4-826F077928AF}" destId="{DF981CA6-CC83-4CC8-88F2-AE5E98442F61}" srcOrd="0" destOrd="0" presId="urn:microsoft.com/office/officeart/2008/layout/VerticalCurvedList"/>
    <dgm:cxn modelId="{75F1AB40-B79B-4A58-81FC-ED562005A3BC}" type="presParOf" srcId="{414778C7-9368-4817-AE0D-803951C7E9DB}" destId="{C866C719-A4E2-4341-982C-2E01AC332EFC}" srcOrd="11" destOrd="0" presId="urn:microsoft.com/office/officeart/2008/layout/VerticalCurvedList"/>
    <dgm:cxn modelId="{32B5C9EA-7C47-464D-8E71-01D8A96FDCB4}" type="presParOf" srcId="{414778C7-9368-4817-AE0D-803951C7E9DB}" destId="{67301B75-1988-4C4B-A699-0274C00667E8}" srcOrd="12" destOrd="0" presId="urn:microsoft.com/office/officeart/2008/layout/VerticalCurvedList"/>
    <dgm:cxn modelId="{FE71CF25-111C-4AD3-ACB0-00F3E169FCB0}" type="presParOf" srcId="{67301B75-1988-4C4B-A699-0274C00667E8}" destId="{11724DB4-5B52-4DA4-8D27-9266CD5B0990}" srcOrd="0" destOrd="0" presId="urn:microsoft.com/office/officeart/2008/layout/VerticalCurvedList"/>
    <dgm:cxn modelId="{2B64D8C7-568B-49D8-AFF0-2A5776E4EE8C}" type="presParOf" srcId="{414778C7-9368-4817-AE0D-803951C7E9DB}" destId="{1C7A902B-2D94-4F36-8F6F-48F6F6DEA3C3}" srcOrd="13" destOrd="0" presId="urn:microsoft.com/office/officeart/2008/layout/VerticalCurvedList"/>
    <dgm:cxn modelId="{8598BDA4-1B6B-4737-994E-265323EBE9FA}" type="presParOf" srcId="{414778C7-9368-4817-AE0D-803951C7E9DB}" destId="{64775679-FA81-4017-992B-12D9AE192292}" srcOrd="14" destOrd="0" presId="urn:microsoft.com/office/officeart/2008/layout/VerticalCurvedList"/>
    <dgm:cxn modelId="{9B53C916-A93D-4976-8940-B3FDB56FC658}" type="presParOf" srcId="{64775679-FA81-4017-992B-12D9AE192292}" destId="{33A3B627-2946-41DF-A0A6-F927CFDFE5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72483-6851-497B-9ADE-378973CE68F3}">
      <dsp:nvSpPr>
        <dsp:cNvPr id="0" name=""/>
        <dsp:cNvSpPr/>
      </dsp:nvSpPr>
      <dsp:spPr>
        <a:xfrm>
          <a:off x="-4487642" y="-688294"/>
          <a:ext cx="5346907" cy="5346907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3A5EB-6DF4-4585-A9CE-CC0443DFB285}">
      <dsp:nvSpPr>
        <dsp:cNvPr id="0" name=""/>
        <dsp:cNvSpPr/>
      </dsp:nvSpPr>
      <dsp:spPr>
        <a:xfrm>
          <a:off x="278517" y="180490"/>
          <a:ext cx="6332568" cy="360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403" tIns="27940" rIns="27940" bIns="2794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личное заявление</a:t>
          </a:r>
          <a:r>
            <a:rPr lang="ru-RU" sz="1050" kern="1200" dirty="0" smtClean="0"/>
            <a:t>;</a:t>
          </a:r>
          <a:endParaRPr lang="ru-RU" sz="1050" kern="1200" dirty="0"/>
        </a:p>
      </dsp:txBody>
      <dsp:txXfrm>
        <a:off x="278517" y="180490"/>
        <a:ext cx="6332568" cy="360822"/>
      </dsp:txXfrm>
    </dsp:sp>
    <dsp:sp modelId="{B943686B-4C35-4752-AC29-0E3E7969E0B2}">
      <dsp:nvSpPr>
        <dsp:cNvPr id="0" name=""/>
        <dsp:cNvSpPr/>
      </dsp:nvSpPr>
      <dsp:spPr>
        <a:xfrm>
          <a:off x="53003" y="135387"/>
          <a:ext cx="451028" cy="4510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BDC6AF-6877-47BB-83A4-3F8359A4FA9A}">
      <dsp:nvSpPr>
        <dsp:cNvPr id="0" name=""/>
        <dsp:cNvSpPr/>
      </dsp:nvSpPr>
      <dsp:spPr>
        <a:xfrm>
          <a:off x="605274" y="722042"/>
          <a:ext cx="6005811" cy="360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403" tIns="27940" rIns="27940" bIns="2794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заполненная и подписанная</a:t>
          </a:r>
          <a:r>
            <a:rPr lang="ru-RU" sz="1050" b="1" kern="1200" dirty="0" smtClean="0"/>
            <a:t> анкета</a:t>
          </a:r>
          <a:r>
            <a:rPr lang="ru-RU" sz="1050" kern="1200" dirty="0" smtClean="0"/>
            <a:t> (форма утверждена распоряжением Правительства Российской Федерации от 26.05.2005 г. № 667-р) </a:t>
          </a:r>
          <a:r>
            <a:rPr lang="ru-RU" sz="1050" b="1" kern="1200" dirty="0" smtClean="0"/>
            <a:t>с одной фотографией</a:t>
          </a:r>
          <a:r>
            <a:rPr lang="ru-RU" sz="1050" kern="1200" dirty="0" smtClean="0"/>
            <a:t>;</a:t>
          </a:r>
          <a:endParaRPr lang="ru-RU" sz="1050" kern="1200" dirty="0"/>
        </a:p>
      </dsp:txBody>
      <dsp:txXfrm>
        <a:off x="605274" y="722042"/>
        <a:ext cx="6005811" cy="360822"/>
      </dsp:txXfrm>
    </dsp:sp>
    <dsp:sp modelId="{5DAD5509-97FF-4F19-8B7B-E2C45E1C79D3}">
      <dsp:nvSpPr>
        <dsp:cNvPr id="0" name=""/>
        <dsp:cNvSpPr/>
      </dsp:nvSpPr>
      <dsp:spPr>
        <a:xfrm>
          <a:off x="379760" y="676939"/>
          <a:ext cx="451028" cy="4510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12748D-D00A-4CFC-9C17-70DF515933D2}">
      <dsp:nvSpPr>
        <dsp:cNvPr id="0" name=""/>
        <dsp:cNvSpPr/>
      </dsp:nvSpPr>
      <dsp:spPr>
        <a:xfrm>
          <a:off x="784336" y="1263196"/>
          <a:ext cx="5826749" cy="360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403" tIns="27940" rIns="27940" bIns="2794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копия паспорта</a:t>
          </a:r>
          <a:r>
            <a:rPr lang="ru-RU" sz="1050" kern="1200" dirty="0" smtClean="0"/>
            <a:t>;</a:t>
          </a:r>
          <a:endParaRPr lang="ru-RU" sz="1050" kern="1200" dirty="0"/>
        </a:p>
      </dsp:txBody>
      <dsp:txXfrm>
        <a:off x="784336" y="1263196"/>
        <a:ext cx="5826749" cy="360822"/>
      </dsp:txXfrm>
    </dsp:sp>
    <dsp:sp modelId="{EF75FDBA-EBE9-44F7-B087-25A26AFF7372}">
      <dsp:nvSpPr>
        <dsp:cNvPr id="0" name=""/>
        <dsp:cNvSpPr/>
      </dsp:nvSpPr>
      <dsp:spPr>
        <a:xfrm>
          <a:off x="558822" y="1218093"/>
          <a:ext cx="451028" cy="4510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A1C8EE-C401-4D50-AE73-64D10194D393}">
      <dsp:nvSpPr>
        <dsp:cNvPr id="0" name=""/>
        <dsp:cNvSpPr/>
      </dsp:nvSpPr>
      <dsp:spPr>
        <a:xfrm>
          <a:off x="841508" y="1804747"/>
          <a:ext cx="5769577" cy="360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403" tIns="27940" rIns="27940" bIns="2794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копия трудовой книжки </a:t>
          </a:r>
          <a:r>
            <a:rPr lang="ru-RU" sz="1050" kern="1200" dirty="0" smtClean="0"/>
            <a:t>или сведения о трудовой деятельности (при наличии);</a:t>
          </a:r>
          <a:endParaRPr lang="ru-RU" sz="1050" kern="1200" dirty="0"/>
        </a:p>
      </dsp:txBody>
      <dsp:txXfrm>
        <a:off x="841508" y="1804747"/>
        <a:ext cx="5769577" cy="360822"/>
      </dsp:txXfrm>
    </dsp:sp>
    <dsp:sp modelId="{4F47EF6F-FFC7-49B5-8CC6-277683194A54}">
      <dsp:nvSpPr>
        <dsp:cNvPr id="0" name=""/>
        <dsp:cNvSpPr/>
      </dsp:nvSpPr>
      <dsp:spPr>
        <a:xfrm>
          <a:off x="615994" y="1759644"/>
          <a:ext cx="451028" cy="4510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A91480D-A4F0-4D4E-94FB-540342C2F1DE}">
      <dsp:nvSpPr>
        <dsp:cNvPr id="0" name=""/>
        <dsp:cNvSpPr/>
      </dsp:nvSpPr>
      <dsp:spPr>
        <a:xfrm>
          <a:off x="784336" y="2346299"/>
          <a:ext cx="5826749" cy="360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403" tIns="27940" rIns="27940" bIns="2794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 </a:t>
          </a:r>
          <a:r>
            <a:rPr lang="ru-RU" sz="1050" b="1" kern="1200" dirty="0" smtClean="0"/>
            <a:t>заключение медицинской организации</a:t>
          </a:r>
          <a:r>
            <a:rPr lang="ru-RU" sz="1050" kern="1200" dirty="0" smtClean="0"/>
            <a:t>, подтверждающее отсутствие заболевания, препятствующего поступлению на гражданскую службу и ее прохождению (</a:t>
          </a:r>
          <a:r>
            <a:rPr lang="ru-RU" sz="1050" b="1" kern="1200" dirty="0" smtClean="0"/>
            <a:t>форма № 001-ГС/у</a:t>
          </a:r>
          <a:r>
            <a:rPr lang="ru-RU" sz="1050" kern="1200" dirty="0" smtClean="0"/>
            <a:t>);</a:t>
          </a:r>
          <a:endParaRPr lang="ru-RU" sz="1050" kern="1200" dirty="0"/>
        </a:p>
      </dsp:txBody>
      <dsp:txXfrm>
        <a:off x="784336" y="2346299"/>
        <a:ext cx="5826749" cy="360822"/>
      </dsp:txXfrm>
    </dsp:sp>
    <dsp:sp modelId="{DF981CA6-CC83-4CC8-88F2-AE5E98442F61}">
      <dsp:nvSpPr>
        <dsp:cNvPr id="0" name=""/>
        <dsp:cNvSpPr/>
      </dsp:nvSpPr>
      <dsp:spPr>
        <a:xfrm>
          <a:off x="558822" y="2301196"/>
          <a:ext cx="451028" cy="4510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866C719-A4E2-4341-982C-2E01AC332EFC}">
      <dsp:nvSpPr>
        <dsp:cNvPr id="0" name=""/>
        <dsp:cNvSpPr/>
      </dsp:nvSpPr>
      <dsp:spPr>
        <a:xfrm>
          <a:off x="605274" y="2887453"/>
          <a:ext cx="6005811" cy="360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403" tIns="27940" rIns="27940" bIns="2794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согласие на обработку персональных данных</a:t>
          </a:r>
          <a:r>
            <a:rPr lang="ru-RU" sz="1050" kern="1200" dirty="0" smtClean="0"/>
            <a:t>;</a:t>
          </a:r>
          <a:endParaRPr lang="ru-RU" sz="1050" kern="1200" dirty="0"/>
        </a:p>
      </dsp:txBody>
      <dsp:txXfrm>
        <a:off x="605274" y="2887453"/>
        <a:ext cx="6005811" cy="360822"/>
      </dsp:txXfrm>
    </dsp:sp>
    <dsp:sp modelId="{11724DB4-5B52-4DA4-8D27-9266CD5B0990}">
      <dsp:nvSpPr>
        <dsp:cNvPr id="0" name=""/>
        <dsp:cNvSpPr/>
      </dsp:nvSpPr>
      <dsp:spPr>
        <a:xfrm>
          <a:off x="379760" y="2842350"/>
          <a:ext cx="451028" cy="4510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C7A902B-2D94-4F36-8F6F-48F6F6DEA3C3}">
      <dsp:nvSpPr>
        <dsp:cNvPr id="0" name=""/>
        <dsp:cNvSpPr/>
      </dsp:nvSpPr>
      <dsp:spPr>
        <a:xfrm>
          <a:off x="278517" y="3429004"/>
          <a:ext cx="6332568" cy="3608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6403" tIns="27940" rIns="27940" bIns="27940" numCol="1" spcCol="1270" anchor="ctr" anchorCtr="0">
          <a:noAutofit/>
        </a:bodyPr>
        <a:lstStyle/>
        <a:p>
          <a:pPr lvl="0" algn="l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 справка об успеваемости (об обучении, включающая информацию об успеваемости за 1 полугодие).</a:t>
          </a:r>
          <a:endParaRPr lang="ru-RU" sz="1050" kern="1200" dirty="0"/>
        </a:p>
      </dsp:txBody>
      <dsp:txXfrm>
        <a:off x="278517" y="3429004"/>
        <a:ext cx="6332568" cy="360822"/>
      </dsp:txXfrm>
    </dsp:sp>
    <dsp:sp modelId="{33A3B627-2946-41DF-A0A6-F927CFDFE51D}">
      <dsp:nvSpPr>
        <dsp:cNvPr id="0" name=""/>
        <dsp:cNvSpPr/>
      </dsp:nvSpPr>
      <dsp:spPr>
        <a:xfrm>
          <a:off x="53003" y="3383902"/>
          <a:ext cx="451028" cy="45102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735" cy="340440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3" y="0"/>
            <a:ext cx="4307735" cy="340440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r">
              <a:defRPr sz="1200"/>
            </a:lvl1pPr>
          </a:lstStyle>
          <a:p>
            <a:fld id="{7C748E67-A873-4058-AFCB-C83C3853D6DD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67167"/>
            <a:ext cx="4307735" cy="340440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3" y="6467167"/>
            <a:ext cx="4307735" cy="340440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r">
              <a:defRPr sz="1200"/>
            </a:lvl1pPr>
          </a:lstStyle>
          <a:p>
            <a:fld id="{28AF6894-AE01-46B7-ADC6-3B83F04DF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1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7735" cy="340440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3" y="0"/>
            <a:ext cx="4307735" cy="340440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26.01.2026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01925" y="511175"/>
            <a:ext cx="4537075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4" rIns="91547" bIns="457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4" y="3234175"/>
            <a:ext cx="7952740" cy="3063955"/>
          </a:xfrm>
          <a:prstGeom prst="rect">
            <a:avLst/>
          </a:prstGeom>
        </p:spPr>
        <p:txBody>
          <a:bodyPr vert="horz" lIns="91547" tIns="45774" rIns="91547" bIns="4577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467167"/>
            <a:ext cx="4307735" cy="340440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3" y="6467167"/>
            <a:ext cx="4307735" cy="340440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1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93246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86491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79734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72982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66227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359472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752719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145964" algn="l" defTabSz="7864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7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54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ED5-C692-4AC5-A5FC-43345DDC1BC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919D-5395-4453-8B3D-1EEFE78891E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3"/>
            <a:ext cx="9142642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77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4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9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3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0" y="1205157"/>
            <a:ext cx="7320689" cy="3621940"/>
          </a:xfrm>
        </p:spPr>
        <p:txBody>
          <a:bodyPr/>
          <a:lstStyle>
            <a:lvl1pPr marL="284355" indent="0">
              <a:buFontTx/>
              <a:buNone/>
              <a:defRPr b="1">
                <a:latin typeface="+mj-lt"/>
              </a:defRPr>
            </a:lvl1pPr>
            <a:lvl2pPr marL="281870" indent="2485">
              <a:defRPr>
                <a:latin typeface="+mj-lt"/>
              </a:defRPr>
            </a:lvl2pPr>
            <a:lvl3pPr marL="491721" indent="-203642">
              <a:tabLst/>
              <a:defRPr>
                <a:latin typeface="+mj-lt"/>
              </a:defRPr>
            </a:lvl3pPr>
            <a:lvl4pPr marL="0" indent="28187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10"/>
            <a:ext cx="923618" cy="282640"/>
          </a:xfrm>
          <a:prstGeom prst="rect">
            <a:avLst/>
          </a:prstGeom>
          <a:noFill/>
        </p:spPr>
        <p:txBody>
          <a:bodyPr wrap="square" lIns="71523" tIns="35762" rIns="71523" bIns="35762" rtlCol="0">
            <a:noAutofit/>
          </a:bodyPr>
          <a:lstStyle/>
          <a:p>
            <a:pPr defTabSz="815864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5"/>
            <a:ext cx="7337192" cy="829352"/>
          </a:xfrm>
        </p:spPr>
        <p:txBody>
          <a:bodyPr/>
          <a:lstStyle>
            <a:lvl1pPr marL="0" marR="0" indent="0" defTabSz="8158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8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" y="355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0" y="1205157"/>
            <a:ext cx="7320689" cy="3621940"/>
          </a:xfrm>
        </p:spPr>
        <p:txBody>
          <a:bodyPr/>
          <a:lstStyle>
            <a:lvl1pPr marL="284355" indent="0">
              <a:buFontTx/>
              <a:buNone/>
              <a:defRPr b="1">
                <a:latin typeface="+mj-lt"/>
              </a:defRPr>
            </a:lvl1pPr>
            <a:lvl2pPr marL="284355" indent="0">
              <a:defRPr>
                <a:latin typeface="+mj-lt"/>
              </a:defRPr>
            </a:lvl2pPr>
            <a:lvl3pPr marL="491721" indent="-203642">
              <a:defRPr>
                <a:latin typeface="+mj-lt"/>
              </a:defRPr>
            </a:lvl3pPr>
            <a:lvl4pPr marL="0" indent="281870">
              <a:defRPr>
                <a:latin typeface="+mj-lt"/>
              </a:defRPr>
            </a:lvl4pPr>
            <a:lvl5pPr marL="112251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8" y="375805"/>
            <a:ext cx="7337901" cy="829352"/>
          </a:xfrm>
        </p:spPr>
        <p:txBody>
          <a:bodyPr/>
          <a:lstStyle>
            <a:lvl1pPr marL="0" marR="0" indent="0" defTabSz="8158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8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2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78" y="935858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203"/>
              </a:lnSpc>
              <a:defRPr sz="45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63"/>
            <a:ext cx="7632700" cy="3206749"/>
          </a:xfrm>
        </p:spPr>
        <p:txBody>
          <a:bodyPr>
            <a:noAutofit/>
          </a:bodyPr>
          <a:lstStyle>
            <a:lvl1pPr marL="274118" indent="0">
              <a:buFontTx/>
              <a:buNone/>
              <a:defRPr b="1">
                <a:latin typeface="+mj-lt"/>
              </a:defRPr>
            </a:lvl1pPr>
            <a:lvl2pPr marL="271723" indent="2396">
              <a:defRPr>
                <a:latin typeface="+mj-lt"/>
              </a:defRPr>
            </a:lvl2pPr>
            <a:lvl3pPr marL="474018" indent="-196311">
              <a:tabLst/>
              <a:defRPr>
                <a:latin typeface="+mj-lt"/>
              </a:defRPr>
            </a:lvl3pPr>
            <a:lvl4pPr marL="0" indent="2717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3" y="3845313"/>
            <a:ext cx="923618" cy="282640"/>
          </a:xfrm>
          <a:prstGeom prst="rect">
            <a:avLst/>
          </a:prstGeom>
          <a:noFill/>
        </p:spPr>
        <p:txBody>
          <a:bodyPr wrap="square" lIns="68949" tIns="34474" rIns="68949" bIns="34474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92" y="558807"/>
            <a:ext cx="7548638" cy="946151"/>
          </a:xfrm>
        </p:spPr>
        <p:txBody>
          <a:bodyPr/>
          <a:lstStyle>
            <a:lvl1pPr marL="0" marR="0" indent="0" defTabSz="786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100"/>
            </a:lvl1pPr>
          </a:lstStyle>
          <a:p>
            <a:pPr marL="0" marR="0" lvl="0" indent="0" defTabSz="786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63"/>
            <a:ext cx="7632700" cy="3206749"/>
          </a:xfrm>
        </p:spPr>
        <p:txBody>
          <a:bodyPr>
            <a:noAutofit/>
          </a:bodyPr>
          <a:lstStyle>
            <a:lvl1pPr marL="274118" indent="0">
              <a:buFontTx/>
              <a:buNone/>
              <a:defRPr b="1">
                <a:latin typeface="+mj-lt"/>
              </a:defRPr>
            </a:lvl1pPr>
            <a:lvl2pPr marL="271723" indent="2396">
              <a:defRPr>
                <a:latin typeface="+mj-lt"/>
              </a:defRPr>
            </a:lvl2pPr>
            <a:lvl3pPr marL="474018" indent="-196311">
              <a:tabLst/>
              <a:defRPr>
                <a:latin typeface="+mj-lt"/>
              </a:defRPr>
            </a:lvl3pPr>
            <a:lvl4pPr marL="0" indent="271723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3" y="3845313"/>
            <a:ext cx="923618" cy="282640"/>
          </a:xfrm>
          <a:prstGeom prst="rect">
            <a:avLst/>
          </a:prstGeom>
          <a:noFill/>
        </p:spPr>
        <p:txBody>
          <a:bodyPr wrap="square" lIns="68949" tIns="34474" rIns="68949" bIns="34474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03" y="558807"/>
            <a:ext cx="7632699" cy="946150"/>
          </a:xfrm>
        </p:spPr>
        <p:txBody>
          <a:bodyPr>
            <a:noAutofit/>
          </a:bodyPr>
          <a:lstStyle>
            <a:lvl1pPr marL="0" marR="0" indent="0" defTabSz="786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100"/>
            </a:lvl1pPr>
          </a:lstStyle>
          <a:p>
            <a:pPr marL="0" marR="0" lvl="0" indent="0" defTabSz="786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63"/>
            <a:ext cx="7632700" cy="3206749"/>
          </a:xfrm>
        </p:spPr>
        <p:txBody>
          <a:bodyPr>
            <a:noAutofit/>
          </a:bodyPr>
          <a:lstStyle>
            <a:lvl1pPr marL="274118" indent="0">
              <a:buFontTx/>
              <a:buNone/>
              <a:defRPr b="1">
                <a:latin typeface="+mj-lt"/>
              </a:defRPr>
            </a:lvl1pPr>
            <a:lvl2pPr marL="274118" indent="0">
              <a:defRPr>
                <a:latin typeface="+mj-lt"/>
              </a:defRPr>
            </a:lvl2pPr>
            <a:lvl3pPr marL="474018" indent="-196311">
              <a:defRPr>
                <a:latin typeface="+mj-lt"/>
              </a:defRPr>
            </a:lvl3pPr>
            <a:lvl4pPr marL="0" indent="271723">
              <a:defRPr>
                <a:latin typeface="+mj-lt"/>
              </a:defRPr>
            </a:lvl4pPr>
            <a:lvl5pPr marL="108210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03" y="558807"/>
            <a:ext cx="7632699" cy="946150"/>
          </a:xfrm>
        </p:spPr>
        <p:txBody>
          <a:bodyPr>
            <a:noAutofit/>
          </a:bodyPr>
          <a:lstStyle>
            <a:lvl1pPr marL="0" marR="0" indent="0" defTabSz="786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100"/>
            </a:lvl1pPr>
          </a:lstStyle>
          <a:p>
            <a:pPr marL="0" marR="0" lvl="0" indent="0" defTabSz="786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63"/>
            <a:ext cx="7632700" cy="3206749"/>
          </a:xfrm>
        </p:spPr>
        <p:txBody>
          <a:bodyPr>
            <a:noAutofit/>
          </a:bodyPr>
          <a:lstStyle>
            <a:lvl1pPr marL="274118" indent="0">
              <a:buFontTx/>
              <a:buNone/>
              <a:defRPr b="1">
                <a:latin typeface="+mj-lt"/>
              </a:defRPr>
            </a:lvl1pPr>
            <a:lvl2pPr marL="274118" indent="0">
              <a:defRPr>
                <a:latin typeface="+mj-lt"/>
              </a:defRPr>
            </a:lvl2pPr>
            <a:lvl3pPr marL="474018" indent="-196311">
              <a:defRPr>
                <a:latin typeface="+mj-lt"/>
              </a:defRPr>
            </a:lvl3pPr>
            <a:lvl4pPr marL="0" indent="271723">
              <a:defRPr>
                <a:latin typeface="+mj-lt"/>
              </a:defRPr>
            </a:lvl4pPr>
            <a:lvl5pPr marL="108210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03" y="558807"/>
            <a:ext cx="7632699" cy="946150"/>
          </a:xfrm>
        </p:spPr>
        <p:txBody>
          <a:bodyPr>
            <a:noAutofit/>
          </a:bodyPr>
          <a:lstStyle>
            <a:lvl1pPr marL="0" marR="0" indent="0" defTabSz="786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100"/>
            </a:lvl1pPr>
          </a:lstStyle>
          <a:p>
            <a:pPr marL="0" marR="0" lvl="0" indent="0" defTabSz="786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ED5-C692-4AC5-A5FC-43345DDC1BC9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919D-5395-4453-8B3D-1EEFE78891E2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3"/>
            <a:ext cx="9142642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10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ED5-C692-4AC5-A5FC-43345DDC1BC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3" y="1436"/>
            <a:ext cx="9142643" cy="51417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0" y="3845310"/>
            <a:ext cx="923618" cy="282640"/>
          </a:xfrm>
          <a:prstGeom prst="rect">
            <a:avLst/>
          </a:prstGeom>
          <a:noFill/>
        </p:spPr>
        <p:txBody>
          <a:bodyPr wrap="square" lIns="71523" tIns="35762" rIns="71523" bIns="35762" rtlCol="0">
            <a:noAutofit/>
          </a:bodyPr>
          <a:lstStyle/>
          <a:p>
            <a:pPr defTabSz="815864"/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9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ED5-C692-4AC5-A5FC-43345DDC1BC9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4" y="1436"/>
            <a:ext cx="9142643" cy="51417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5926641" y="3845310"/>
            <a:ext cx="923618" cy="282640"/>
          </a:xfrm>
          <a:prstGeom prst="rect">
            <a:avLst/>
          </a:prstGeom>
          <a:noFill/>
        </p:spPr>
        <p:txBody>
          <a:bodyPr wrap="square" lIns="71523" tIns="35762" rIns="71523" bIns="35762" rtlCol="0">
            <a:noAutofit/>
          </a:bodyPr>
          <a:lstStyle/>
          <a:p>
            <a:pPr defTabSz="815843"/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47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ED5-C692-4AC5-A5FC-43345DDC1BC9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" y="2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996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ED5-C692-4AC5-A5FC-43345DDC1BC9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26.01.2026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4" y="1436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73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20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4" y="1436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62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012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17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71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5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ED5-C692-4AC5-A5FC-43345DDC1BC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7" y="2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4792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4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1" y="1205157"/>
            <a:ext cx="7320689" cy="3621940"/>
          </a:xfrm>
        </p:spPr>
        <p:txBody>
          <a:bodyPr/>
          <a:lstStyle>
            <a:lvl1pPr marL="284348" indent="0">
              <a:buFontTx/>
              <a:buNone/>
              <a:defRPr b="1">
                <a:latin typeface="+mj-lt"/>
              </a:defRPr>
            </a:lvl1pPr>
            <a:lvl2pPr marL="281863" indent="2485">
              <a:defRPr>
                <a:latin typeface="+mj-lt"/>
              </a:defRPr>
            </a:lvl2pPr>
            <a:lvl3pPr marL="491709" indent="-203637">
              <a:tabLst/>
              <a:defRPr>
                <a:latin typeface="+mj-lt"/>
              </a:defRPr>
            </a:lvl3pPr>
            <a:lvl4pPr marL="0" indent="281863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10"/>
            <a:ext cx="923618" cy="282640"/>
          </a:xfrm>
          <a:prstGeom prst="rect">
            <a:avLst/>
          </a:prstGeom>
          <a:noFill/>
        </p:spPr>
        <p:txBody>
          <a:bodyPr wrap="square" lIns="71523" tIns="35762" rIns="71523" bIns="35762" rtlCol="0">
            <a:noAutofit/>
          </a:bodyPr>
          <a:lstStyle/>
          <a:p>
            <a:pPr defTabSz="815843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5"/>
            <a:ext cx="7337192" cy="829352"/>
          </a:xfrm>
        </p:spPr>
        <p:txBody>
          <a:bodyPr/>
          <a:lstStyle>
            <a:lvl1pPr marL="0" marR="0" indent="0" defTabSz="815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6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8" y="355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1" y="1205157"/>
            <a:ext cx="7320689" cy="3621940"/>
          </a:xfrm>
        </p:spPr>
        <p:txBody>
          <a:bodyPr/>
          <a:lstStyle>
            <a:lvl1pPr marL="284348" indent="0">
              <a:buFontTx/>
              <a:buNone/>
              <a:defRPr b="1">
                <a:latin typeface="+mj-lt"/>
              </a:defRPr>
            </a:lvl1pPr>
            <a:lvl2pPr marL="284348" indent="0">
              <a:defRPr>
                <a:latin typeface="+mj-lt"/>
              </a:defRPr>
            </a:lvl2pPr>
            <a:lvl3pPr marL="491709" indent="-203637">
              <a:defRPr>
                <a:latin typeface="+mj-lt"/>
              </a:defRPr>
            </a:lvl3pPr>
            <a:lvl4pPr marL="0" indent="281863">
              <a:defRPr>
                <a:latin typeface="+mj-lt"/>
              </a:defRPr>
            </a:lvl4pPr>
            <a:lvl5pPr marL="112248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39" y="375805"/>
            <a:ext cx="7337901" cy="829352"/>
          </a:xfrm>
        </p:spPr>
        <p:txBody>
          <a:bodyPr/>
          <a:lstStyle>
            <a:lvl1pPr marL="0" marR="0" indent="0" defTabSz="815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58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2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79" y="935858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203"/>
              </a:lnSpc>
              <a:defRPr sz="45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21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64"/>
            <a:ext cx="7632700" cy="3206749"/>
          </a:xfrm>
        </p:spPr>
        <p:txBody>
          <a:bodyPr>
            <a:noAutofit/>
          </a:bodyPr>
          <a:lstStyle>
            <a:lvl1pPr marL="274112" indent="0">
              <a:buFontTx/>
              <a:buNone/>
              <a:defRPr b="1">
                <a:latin typeface="+mj-lt"/>
              </a:defRPr>
            </a:lvl1pPr>
            <a:lvl2pPr marL="271716" indent="2396">
              <a:defRPr>
                <a:latin typeface="+mj-lt"/>
              </a:defRPr>
            </a:lvl2pPr>
            <a:lvl3pPr marL="474006" indent="-196306">
              <a:tabLst/>
              <a:defRPr>
                <a:latin typeface="+mj-lt"/>
              </a:defRPr>
            </a:lvl3pPr>
            <a:lvl4pPr marL="0" indent="27171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4" y="3845313"/>
            <a:ext cx="923618" cy="282640"/>
          </a:xfrm>
          <a:prstGeom prst="rect">
            <a:avLst/>
          </a:prstGeom>
          <a:noFill/>
        </p:spPr>
        <p:txBody>
          <a:bodyPr wrap="square" lIns="68949" tIns="34474" rIns="68949" bIns="34474" rtlCol="0">
            <a:noAutofit/>
          </a:bodyPr>
          <a:lstStyle/>
          <a:p>
            <a:pPr defTabSz="786471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93" y="558808"/>
            <a:ext cx="7548638" cy="946151"/>
          </a:xfrm>
        </p:spPr>
        <p:txBody>
          <a:bodyPr/>
          <a:lstStyle>
            <a:lvl1pPr marL="0" marR="0" indent="0" defTabSz="786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100"/>
            </a:lvl1pPr>
          </a:lstStyle>
          <a:p>
            <a:pPr marL="0" marR="0" lvl="0" indent="0" defTabSz="786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64"/>
            <a:ext cx="7632700" cy="3206749"/>
          </a:xfrm>
        </p:spPr>
        <p:txBody>
          <a:bodyPr>
            <a:noAutofit/>
          </a:bodyPr>
          <a:lstStyle>
            <a:lvl1pPr marL="274112" indent="0">
              <a:buFontTx/>
              <a:buNone/>
              <a:defRPr b="1">
                <a:latin typeface="+mj-lt"/>
              </a:defRPr>
            </a:lvl1pPr>
            <a:lvl2pPr marL="271716" indent="2396">
              <a:defRPr>
                <a:latin typeface="+mj-lt"/>
              </a:defRPr>
            </a:lvl2pPr>
            <a:lvl3pPr marL="474006" indent="-196306">
              <a:tabLst/>
              <a:defRPr>
                <a:latin typeface="+mj-lt"/>
              </a:defRPr>
            </a:lvl3pPr>
            <a:lvl4pPr marL="0" indent="271716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4" y="3845313"/>
            <a:ext cx="923618" cy="282640"/>
          </a:xfrm>
          <a:prstGeom prst="rect">
            <a:avLst/>
          </a:prstGeom>
          <a:noFill/>
        </p:spPr>
        <p:txBody>
          <a:bodyPr wrap="square" lIns="68949" tIns="34474" rIns="68949" bIns="34474" rtlCol="0">
            <a:noAutofit/>
          </a:bodyPr>
          <a:lstStyle/>
          <a:p>
            <a:pPr defTabSz="786471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04" y="558807"/>
            <a:ext cx="7632699" cy="946150"/>
          </a:xfrm>
        </p:spPr>
        <p:txBody>
          <a:bodyPr>
            <a:noAutofit/>
          </a:bodyPr>
          <a:lstStyle>
            <a:lvl1pPr marL="0" marR="0" indent="0" defTabSz="786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100"/>
            </a:lvl1pPr>
          </a:lstStyle>
          <a:p>
            <a:pPr marL="0" marR="0" lvl="0" indent="0" defTabSz="786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64"/>
            <a:ext cx="7632700" cy="3206749"/>
          </a:xfrm>
        </p:spPr>
        <p:txBody>
          <a:bodyPr>
            <a:noAutofit/>
          </a:bodyPr>
          <a:lstStyle>
            <a:lvl1pPr marL="274112" indent="0">
              <a:buFontTx/>
              <a:buNone/>
              <a:defRPr b="1">
                <a:latin typeface="+mj-lt"/>
              </a:defRPr>
            </a:lvl1pPr>
            <a:lvl2pPr marL="274112" indent="0">
              <a:defRPr>
                <a:latin typeface="+mj-lt"/>
              </a:defRPr>
            </a:lvl2pPr>
            <a:lvl3pPr marL="474006" indent="-196306">
              <a:defRPr>
                <a:latin typeface="+mj-lt"/>
              </a:defRPr>
            </a:lvl3pPr>
            <a:lvl4pPr marL="0" indent="271716">
              <a:defRPr>
                <a:latin typeface="+mj-lt"/>
              </a:defRPr>
            </a:lvl4pPr>
            <a:lvl5pPr marL="108207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04" y="558807"/>
            <a:ext cx="7632699" cy="946150"/>
          </a:xfrm>
        </p:spPr>
        <p:txBody>
          <a:bodyPr>
            <a:noAutofit/>
          </a:bodyPr>
          <a:lstStyle>
            <a:lvl1pPr marL="0" marR="0" indent="0" defTabSz="786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100"/>
            </a:lvl1pPr>
          </a:lstStyle>
          <a:p>
            <a:pPr marL="0" marR="0" lvl="0" indent="0" defTabSz="786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8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93" y="1504964"/>
            <a:ext cx="7632700" cy="3206749"/>
          </a:xfrm>
        </p:spPr>
        <p:txBody>
          <a:bodyPr>
            <a:noAutofit/>
          </a:bodyPr>
          <a:lstStyle>
            <a:lvl1pPr marL="274112" indent="0">
              <a:buFontTx/>
              <a:buNone/>
              <a:defRPr b="1">
                <a:latin typeface="+mj-lt"/>
              </a:defRPr>
            </a:lvl1pPr>
            <a:lvl2pPr marL="274112" indent="0">
              <a:defRPr>
                <a:latin typeface="+mj-lt"/>
              </a:defRPr>
            </a:lvl2pPr>
            <a:lvl3pPr marL="474006" indent="-196306">
              <a:defRPr>
                <a:latin typeface="+mj-lt"/>
              </a:defRPr>
            </a:lvl3pPr>
            <a:lvl4pPr marL="0" indent="271716">
              <a:defRPr>
                <a:latin typeface="+mj-lt"/>
              </a:defRPr>
            </a:lvl4pPr>
            <a:lvl5pPr marL="108207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04" y="558807"/>
            <a:ext cx="7632699" cy="946150"/>
          </a:xfrm>
        </p:spPr>
        <p:txBody>
          <a:bodyPr>
            <a:noAutofit/>
          </a:bodyPr>
          <a:lstStyle>
            <a:lvl1pPr marL="0" marR="0" indent="0" defTabSz="786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100"/>
            </a:lvl1pPr>
          </a:lstStyle>
          <a:p>
            <a:pPr marL="0" marR="0" lvl="0" indent="0" defTabSz="78647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0ED5-C692-4AC5-A5FC-43345DDC1BC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3" y="1436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43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73" y="1436"/>
            <a:ext cx="9142643" cy="51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89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4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9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5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8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86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864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5864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3771" r:id="rId12"/>
    <p:sldLayoutId id="2147483772" r:id="rId13"/>
    <p:sldLayoutId id="2147483660" r:id="rId14"/>
    <p:sldLayoutId id="2147483650" r:id="rId15"/>
    <p:sldLayoutId id="2147483662" r:id="rId16"/>
    <p:sldLayoutId id="2147483661" r:id="rId17"/>
    <p:sldLayoutId id="2147483663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8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8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843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584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01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ешение 4"/>
          <p:cNvSpPr/>
          <p:nvPr/>
        </p:nvSpPr>
        <p:spPr>
          <a:xfrm>
            <a:off x="-376738" y="4052492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-376739" y="1926825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712339" y="3006945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1562372" cy="1440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6429" y="4217556"/>
            <a:ext cx="8312562" cy="612287"/>
          </a:xfrm>
          <a:prstGeom prst="rect">
            <a:avLst/>
          </a:prstGeom>
        </p:spPr>
        <p:txBody>
          <a:bodyPr vert="horz" wrap="square" lIns="100498" tIns="50249" rIns="100498" bIns="50249" rtlCol="0" anchor="ctr">
            <a:noAutofit/>
          </a:bodyPr>
          <a:lstStyle/>
          <a:p>
            <a:pPr algn="ctr" defTabSz="1004972">
              <a:spcBef>
                <a:spcPct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rebuchet MS" pitchFamily="34" charset="0"/>
                <a:ea typeface="+mj-ea"/>
                <a:cs typeface="Times New Roman" pitchFamily="18" charset="0"/>
              </a:rPr>
              <a:t>2026</a:t>
            </a:r>
            <a:endParaRPr lang="ru-RU" sz="2200" b="1" dirty="0">
              <a:solidFill>
                <a:schemeClr val="bg1"/>
              </a:solidFill>
              <a:latin typeface="Trebuchet MS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985" y="949018"/>
            <a:ext cx="6649451" cy="2996100"/>
          </a:xfrm>
          <a:prstGeom prst="rect">
            <a:avLst/>
          </a:prstGeom>
        </p:spPr>
        <p:txBody>
          <a:bodyPr wrap="square" lIns="71523" tIns="35762" rIns="71523" bIns="35762">
            <a:spAutoFit/>
          </a:bodyPr>
          <a:lstStyle/>
          <a:p>
            <a:pPr algn="ctr"/>
            <a:r>
              <a:rPr lang="ru-RU" altLang="ru-RU" sz="3800" dirty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З</a:t>
            </a:r>
            <a:r>
              <a:rPr lang="ru-RU" altLang="ru-RU" sz="3800" dirty="0" smtClean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аключение </a:t>
            </a:r>
            <a:r>
              <a:rPr lang="ru-RU" altLang="ru-RU" sz="3800" dirty="0">
                <a:solidFill>
                  <a:schemeClr val="bg1"/>
                </a:solidFill>
                <a:latin typeface="Trebuchet MS" pitchFamily="34" charset="0"/>
                <a:cs typeface="Arial" pitchFamily="34" charset="0"/>
              </a:rPr>
              <a:t>целевого договора с Управлением Федеральной налоговой службы по Санкт-Петербургу</a:t>
            </a: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1223108" y="2194810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11792" y="3562115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1802380" y="4493234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1375507" y="4835886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0" y="1680653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1647105" y="2617012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2273211" y="4835886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2219599" y="4176267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984181" y="1959003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решение 20"/>
          <p:cNvSpPr/>
          <p:nvPr/>
        </p:nvSpPr>
        <p:spPr>
          <a:xfrm>
            <a:off x="-218068" y="3269299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решение 21"/>
          <p:cNvSpPr/>
          <p:nvPr/>
        </p:nvSpPr>
        <p:spPr>
          <a:xfrm>
            <a:off x="-213845" y="4003426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2549118" y="3826796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решение 23"/>
          <p:cNvSpPr/>
          <p:nvPr/>
        </p:nvSpPr>
        <p:spPr>
          <a:xfrm>
            <a:off x="7167905" y="222279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7638736" y="564931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решение 25"/>
          <p:cNvSpPr/>
          <p:nvPr/>
        </p:nvSpPr>
        <p:spPr>
          <a:xfrm>
            <a:off x="7585124" y="-94688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7914643" y="-444159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691" y="0"/>
            <a:ext cx="9152032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7544" y="411510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rebuchet MS" pitchFamily="34" charset="0"/>
              </a:rPr>
              <a:t>Учись по целевому договору и строй свою карьеру с уверенностью!</a:t>
            </a:r>
            <a:endParaRPr lang="ru-RU" sz="44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7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Блок-схема: процесс 42"/>
          <p:cNvSpPr/>
          <p:nvPr/>
        </p:nvSpPr>
        <p:spPr>
          <a:xfrm>
            <a:off x="0" y="86603"/>
            <a:ext cx="6458520" cy="7200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808" y="123477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Что такое целевое обучение?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410" y="3059920"/>
            <a:ext cx="2520280" cy="1874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80" y="3089217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Федеральный закон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от 29.12.2012 </a:t>
            </a:r>
            <a:r>
              <a:rPr lang="en-US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</a:t>
            </a:r>
            <a:r>
              <a:rPr lang="ru-RU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273-ФЗ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(ред. от 08.08.2024)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«Об образовании в Российской Федерации»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(с изм. и доп., вступ. в силу с 01.09.2024)</a:t>
            </a:r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410" y="1061365"/>
            <a:ext cx="8846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– получение гражданином профессионального образования</a:t>
            </a:r>
            <a:b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800" dirty="0">
                <a:solidFill>
                  <a:schemeClr val="bg1"/>
                </a:solidFill>
                <a:latin typeface="Trebuchet MS" panose="020B0603020202020204" pitchFamily="34" charset="0"/>
              </a:rPr>
              <a:t>в соответствии с договором, предусматривающим трудоустройство гражданина по завершении им обучения и осуществления им трудовой деятельности в соответствии с полученной квалификацией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5024" y="246049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Нормативная база</a:t>
            </a:r>
            <a:endParaRPr lang="ru-RU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0231" y="3059921"/>
            <a:ext cx="3106789" cy="1874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33DF17-D3F1-2EE2-C956-E54D49416ED2}"/>
              </a:ext>
            </a:extLst>
          </p:cNvPr>
          <p:cNvSpPr txBox="1"/>
          <p:nvPr/>
        </p:nvSpPr>
        <p:spPr>
          <a:xfrm>
            <a:off x="2668059" y="3118516"/>
            <a:ext cx="32396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rebuchet MS" panose="020B0603020202020204" pitchFamily="34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Указ Президента РФ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20.05.2021 г. № 301</a:t>
            </a:r>
          </a:p>
          <a:p>
            <a:r>
              <a:rPr lang="ru-RU" dirty="0">
                <a:solidFill>
                  <a:schemeClr val="bg1"/>
                </a:solidFill>
              </a:rPr>
              <a:t>«О подготовке кадров для федеральной государственной гражданской службы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 договорам о целевом обучении»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5561" y="3031190"/>
            <a:ext cx="3106789" cy="18744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4839" y="3089217"/>
            <a:ext cx="3157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Постановление </a:t>
            </a:r>
            <a:endParaRPr lang="ru-RU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Правительства РФ</a:t>
            </a: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от 27.04.2024 № 555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«О целевом обучении по образовательным программам среднего профессионального и высшего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312108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27" y="86603"/>
            <a:ext cx="5491294" cy="5061754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3578050" y="56327"/>
            <a:ext cx="5544616" cy="509203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任意多边形 23">
            <a:extLst>
              <a:ext uri="{FF2B5EF4-FFF2-40B4-BE49-F238E27FC236}">
                <a16:creationId xmlns="" xmlns:a16="http://schemas.microsoft.com/office/drawing/2014/main" id="{843153A1-4502-4920-B794-23E2DDE71E0B}"/>
              </a:ext>
            </a:extLst>
          </p:cNvPr>
          <p:cNvSpPr/>
          <p:nvPr/>
        </p:nvSpPr>
        <p:spPr>
          <a:xfrm>
            <a:off x="6847463" y="1493678"/>
            <a:ext cx="1730178" cy="2955373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solidFill>
            <a:schemeClr val="tx1"/>
          </a:soli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66" name="任意多边形 23">
            <a:extLst>
              <a:ext uri="{FF2B5EF4-FFF2-40B4-BE49-F238E27FC236}">
                <a16:creationId xmlns="" xmlns:a16="http://schemas.microsoft.com/office/drawing/2014/main" id="{843153A1-4502-4920-B794-23E2DDE71E0B}"/>
              </a:ext>
            </a:extLst>
          </p:cNvPr>
          <p:cNvSpPr/>
          <p:nvPr/>
        </p:nvSpPr>
        <p:spPr>
          <a:xfrm>
            <a:off x="5455581" y="1449916"/>
            <a:ext cx="1396801" cy="2955373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solidFill>
            <a:schemeClr val="tx1"/>
          </a:soli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63" name="任意多边形 23">
            <a:extLst>
              <a:ext uri="{FF2B5EF4-FFF2-40B4-BE49-F238E27FC236}">
                <a16:creationId xmlns="" xmlns:a16="http://schemas.microsoft.com/office/drawing/2014/main" id="{843153A1-4502-4920-B794-23E2DDE71E0B}"/>
              </a:ext>
            </a:extLst>
          </p:cNvPr>
          <p:cNvSpPr/>
          <p:nvPr/>
        </p:nvSpPr>
        <p:spPr>
          <a:xfrm>
            <a:off x="4069676" y="1475292"/>
            <a:ext cx="1396801" cy="2955373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solidFill>
            <a:schemeClr val="tx1"/>
          </a:soli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61" name="椭圆 57">
            <a:extLst>
              <a:ext uri="{FF2B5EF4-FFF2-40B4-BE49-F238E27FC236}">
                <a16:creationId xmlns="" xmlns:a16="http://schemas.microsoft.com/office/drawing/2014/main" id="{136DDD19-FC5A-425A-A51D-43E248B136A5}"/>
              </a:ext>
            </a:extLst>
          </p:cNvPr>
          <p:cNvSpPr/>
          <p:nvPr/>
        </p:nvSpPr>
        <p:spPr>
          <a:xfrm>
            <a:off x="123566" y="1059582"/>
            <a:ext cx="1643017" cy="37444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304800" dist="635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0" y="86603"/>
            <a:ext cx="5940152" cy="7200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808" y="123477"/>
            <a:ext cx="581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Правила целевого приема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2" name="任意多边形 23">
            <a:extLst>
              <a:ext uri="{FF2B5EF4-FFF2-40B4-BE49-F238E27FC236}">
                <a16:creationId xmlns="" xmlns:a16="http://schemas.microsoft.com/office/drawing/2014/main" id="{843153A1-4502-4920-B794-23E2DDE71E0B}"/>
              </a:ext>
            </a:extLst>
          </p:cNvPr>
          <p:cNvSpPr/>
          <p:nvPr/>
        </p:nvSpPr>
        <p:spPr>
          <a:xfrm>
            <a:off x="2331905" y="1475293"/>
            <a:ext cx="1730178" cy="2955373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solidFill>
            <a:schemeClr val="tx1"/>
          </a:soli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7" name="任意多边形 23">
            <a:extLst>
              <a:ext uri="{FF2B5EF4-FFF2-40B4-BE49-F238E27FC236}">
                <a16:creationId xmlns="" xmlns:a16="http://schemas.microsoft.com/office/drawing/2014/main" id="{843153A1-4502-4920-B794-23E2DDE71E0B}"/>
              </a:ext>
            </a:extLst>
          </p:cNvPr>
          <p:cNvSpPr/>
          <p:nvPr/>
        </p:nvSpPr>
        <p:spPr>
          <a:xfrm>
            <a:off x="955491" y="1462531"/>
            <a:ext cx="1396801" cy="2955373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solidFill>
            <a:schemeClr val="tx1"/>
          </a:solidFill>
          <a:ln w="28575">
            <a:gradFill>
              <a:gsLst>
                <a:gs pos="0">
                  <a:srgbClr val="F7F7F7"/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2209" y="2446332"/>
            <a:ext cx="118286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Trebuchet MS" panose="020B0603020202020204" pitchFamily="34" charset="0"/>
              </a:rPr>
              <a:t>После</a:t>
            </a:r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 зачисления абитуриента</a:t>
            </a:r>
            <a:b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и до начала учебного года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7731" y="1692855"/>
            <a:ext cx="871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Стороны договора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82424" y="2475130"/>
            <a:ext cx="17049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Основные стороны – гражданин и заказчик</a:t>
            </a:r>
          </a:p>
          <a:p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Образовательная организация –</a:t>
            </a:r>
            <a:b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при установлении заказчиком требования</a:t>
            </a:r>
            <a:b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к успеваемости гражданина</a:t>
            </a:r>
            <a:b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и/или требования к прохождению практики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121165" y="1647338"/>
            <a:ext cx="1226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Количество заключаемых договоров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4114618" y="2504418"/>
            <a:ext cx="12740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Один договор – абитуриент подает заявление в один </a:t>
            </a:r>
            <a:r>
              <a:rPr lang="ru-RU" sz="105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ВУЗ</a:t>
            </a:r>
            <a:r>
              <a:rPr lang="en-US" sz="105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105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или колледж </a:t>
            </a:r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на одну образовательную программу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589619" y="1632853"/>
            <a:ext cx="1094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Срок отработки после обучения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539269" y="2504418"/>
            <a:ext cx="13081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Минимальный срок – 3 года</a:t>
            </a:r>
          </a:p>
          <a:p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Максимальный срок – 5 лет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981802" y="1732583"/>
            <a:ext cx="1457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Способ поиска заказчика на ЦО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927374" y="2378106"/>
            <a:ext cx="1650267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Заказчик размещает предложение о заключении договоров на Единой цифровой платформе в сфере занятости и трудовых отношений «Работа в России»</a:t>
            </a:r>
          </a:p>
          <a:p>
            <a:r>
              <a:rPr lang="ru-RU" sz="1050" dirty="0">
                <a:solidFill>
                  <a:schemeClr val="bg1"/>
                </a:solidFill>
                <a:latin typeface="Trebuchet MS" panose="020B0603020202020204" pitchFamily="34" charset="0"/>
              </a:rPr>
              <a:t>Указываются требования к </a:t>
            </a:r>
            <a:r>
              <a:rPr lang="ru-RU" sz="105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гражданам</a:t>
            </a:r>
            <a:endParaRPr lang="ru-RU" sz="105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3767" y="1683529"/>
            <a:ext cx="1182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Срок заключения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7356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427984" y="976210"/>
            <a:ext cx="1642168" cy="720080"/>
          </a:xfrm>
          <a:prstGeom prst="roundRect">
            <a:avLst>
              <a:gd name="adj" fmla="val 270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959" y="976210"/>
            <a:ext cx="3744416" cy="720080"/>
          </a:xfrm>
          <a:prstGeom prst="roundRect">
            <a:avLst>
              <a:gd name="adj" fmla="val 270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377878" y="0"/>
            <a:ext cx="6766122" cy="603391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65CFD-C512-FFD6-F30D-FC8C6DFA6FA5}"/>
              </a:ext>
            </a:extLst>
          </p:cNvPr>
          <p:cNvSpPr txBox="1"/>
          <p:nvPr/>
        </p:nvSpPr>
        <p:spPr>
          <a:xfrm>
            <a:off x="2392903" y="18701"/>
            <a:ext cx="6713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latin typeface="Montserrat ExtraBold" pitchFamily="2" charset="0"/>
              </a:defRPr>
            </a:lvl1pPr>
          </a:lstStyle>
          <a:p>
            <a:r>
              <a:rPr lang="ru-RU" b="0" dirty="0">
                <a:solidFill>
                  <a:schemeClr val="bg1"/>
                </a:solidFill>
                <a:latin typeface="Trebuchet MS" panose="020B0603020202020204" pitchFamily="34" charset="0"/>
              </a:rPr>
              <a:t>Ответственность сторон договора о ЦО</a:t>
            </a:r>
          </a:p>
        </p:txBody>
      </p:sp>
      <p:sp>
        <p:nvSpPr>
          <p:cNvPr id="2" name="Параллелограмм 1"/>
          <p:cNvSpPr/>
          <p:nvPr/>
        </p:nvSpPr>
        <p:spPr>
          <a:xfrm>
            <a:off x="2989311" y="1345727"/>
            <a:ext cx="1944216" cy="576064"/>
          </a:xfrm>
          <a:prstGeom prst="parallelogram">
            <a:avLst>
              <a:gd name="adj" fmla="val 8690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араллелограмм 5"/>
          <p:cNvSpPr/>
          <p:nvPr/>
        </p:nvSpPr>
        <p:spPr>
          <a:xfrm rot="10800000" flipH="1">
            <a:off x="2987824" y="769663"/>
            <a:ext cx="1944216" cy="576064"/>
          </a:xfrm>
          <a:prstGeom prst="parallelogram">
            <a:avLst>
              <a:gd name="adj" fmla="val 869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967" y="101308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Гражданин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, не исполнивший обязательств по освоению образовательной программы и отработке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15103" y="1929640"/>
            <a:ext cx="34878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Компенсирует расходы на меры поддержки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19471" y="987428"/>
            <a:ext cx="1250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Заказчик целевого обучения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64432" y="2392189"/>
            <a:ext cx="1642168" cy="547200"/>
          </a:xfrm>
          <a:prstGeom prst="roundRect">
            <a:avLst>
              <a:gd name="adj" fmla="val 270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17407" y="2392189"/>
            <a:ext cx="3744416" cy="547291"/>
          </a:xfrm>
          <a:prstGeom prst="roundRect">
            <a:avLst>
              <a:gd name="adj" fmla="val 270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араллелограмм 14"/>
          <p:cNvSpPr/>
          <p:nvPr/>
        </p:nvSpPr>
        <p:spPr>
          <a:xfrm>
            <a:off x="5999279" y="2721819"/>
            <a:ext cx="1944216" cy="494579"/>
          </a:xfrm>
          <a:prstGeom prst="parallelogram">
            <a:avLst>
              <a:gd name="adj" fmla="val 8690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араллелограмм 15"/>
          <p:cNvSpPr/>
          <p:nvPr/>
        </p:nvSpPr>
        <p:spPr>
          <a:xfrm rot="10800000" flipH="1">
            <a:off x="5998400" y="2229877"/>
            <a:ext cx="1944216" cy="494579"/>
          </a:xfrm>
          <a:prstGeom prst="parallelogram">
            <a:avLst>
              <a:gd name="adj" fmla="val 869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189415" y="2429063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Заказчик</a:t>
            </a: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 целевого обучения, не трудоустроивший гражданина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81508" y="3158537"/>
            <a:ext cx="369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Компенсирует в 3-х кратном размере среднюю заработную плату в регионе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55919" y="2536307"/>
            <a:ext cx="12506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Гражданин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08443" y="3718816"/>
            <a:ext cx="2232247" cy="720080"/>
          </a:xfrm>
          <a:prstGeom prst="roundRect">
            <a:avLst>
              <a:gd name="adj" fmla="val 270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419" y="3718816"/>
            <a:ext cx="3744416" cy="720080"/>
          </a:xfrm>
          <a:prstGeom prst="roundRect">
            <a:avLst>
              <a:gd name="adj" fmla="val 2703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21"/>
          <p:cNvSpPr/>
          <p:nvPr/>
        </p:nvSpPr>
        <p:spPr>
          <a:xfrm>
            <a:off x="2969771" y="4088333"/>
            <a:ext cx="1944216" cy="576064"/>
          </a:xfrm>
          <a:prstGeom prst="parallelogram">
            <a:avLst>
              <a:gd name="adj" fmla="val 86909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 rot="10800000" flipH="1">
            <a:off x="2968284" y="3512269"/>
            <a:ext cx="1944216" cy="576064"/>
          </a:xfrm>
          <a:prstGeom prst="parallelogram">
            <a:avLst>
              <a:gd name="adj" fmla="val 8690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3427" y="375569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Неисполнение сторонами обязательств по договору о целевом обучении влечет штрафные санкции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60366" y="4645582"/>
            <a:ext cx="3552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Штраф в размере расходов бюджета на обучение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04576" y="3748717"/>
            <a:ext cx="2307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ru-RU" sz="1200" dirty="0">
                <a:solidFill>
                  <a:prstClr val="black"/>
                </a:solidFill>
                <a:latin typeface="Trebuchet MS" panose="020B0603020202020204" pitchFamily="34" charset="0"/>
              </a:rPr>
              <a:t>Получатель штрафа – образовательная организация</a:t>
            </a:r>
          </a:p>
        </p:txBody>
      </p:sp>
      <p:sp>
        <p:nvSpPr>
          <p:cNvPr id="31" name="Блок-схема: решение 30"/>
          <p:cNvSpPr/>
          <p:nvPr/>
        </p:nvSpPr>
        <p:spPr>
          <a:xfrm>
            <a:off x="6817057" y="4258523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решение 31"/>
          <p:cNvSpPr/>
          <p:nvPr/>
        </p:nvSpPr>
        <p:spPr>
          <a:xfrm>
            <a:off x="7287888" y="4601175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решение 32"/>
          <p:cNvSpPr/>
          <p:nvPr/>
        </p:nvSpPr>
        <p:spPr>
          <a:xfrm>
            <a:off x="7234276" y="3941556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7563795" y="3592085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72432"/>
            <a:ext cx="5491294" cy="5061754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3509118" y="100418"/>
            <a:ext cx="5544616" cy="509203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-13254" y="82723"/>
            <a:ext cx="8172257" cy="38622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1" y="95406"/>
            <a:ext cx="8255927" cy="349258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  <a:latin typeface="Trebuchet MS" pitchFamily="34" charset="0"/>
              </a:rPr>
              <a:t>Механизм конкурса на заключение договора о ЦО в </a:t>
            </a:r>
            <a:r>
              <a:rPr lang="ru-RU" sz="1800" dirty="0" smtClean="0">
                <a:solidFill>
                  <a:schemeClr val="bg1"/>
                </a:solidFill>
                <a:latin typeface="Trebuchet MS" pitchFamily="34" charset="0"/>
              </a:rPr>
              <a:t>2026г</a:t>
            </a:r>
            <a:r>
              <a:rPr lang="ru-RU" sz="1800" dirty="0">
                <a:solidFill>
                  <a:schemeClr val="bg1"/>
                </a:solidFill>
                <a:latin typeface="Trebuchet MS" pitchFamily="34" charset="0"/>
              </a:rPr>
              <a:t>. </a:t>
            </a:r>
            <a:endParaRPr lang="ru-RU" sz="1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57F99E28-DFF8-2650-5E44-8FA9364134FE}"/>
              </a:ext>
            </a:extLst>
          </p:cNvPr>
          <p:cNvCxnSpPr>
            <a:cxnSpLocks/>
          </p:cNvCxnSpPr>
          <p:nvPr/>
        </p:nvCxnSpPr>
        <p:spPr>
          <a:xfrm>
            <a:off x="0" y="1650965"/>
            <a:ext cx="8809200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8B94DDF-3FD9-3E58-01BB-D0B79DBA6468}"/>
              </a:ext>
            </a:extLst>
          </p:cNvPr>
          <p:cNvSpPr txBox="1"/>
          <p:nvPr/>
        </p:nvSpPr>
        <p:spPr>
          <a:xfrm>
            <a:off x="564031" y="585468"/>
            <a:ext cx="17028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07.05</a:t>
            </a:r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-</a:t>
            </a:r>
            <a:r>
              <a:rPr lang="ru-RU" sz="1000" b="1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27</a:t>
            </a:r>
            <a:r>
              <a:rPr lang="en-US" sz="1000" b="1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.0</a:t>
            </a:r>
            <a:r>
              <a:rPr lang="ru-RU" sz="1000" b="1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5</a:t>
            </a:r>
            <a:r>
              <a:rPr lang="en-US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.202</a:t>
            </a:r>
            <a:r>
              <a:rPr lang="ru-RU" sz="1000" b="1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EBCBCCE-C9B4-88AF-9C3A-4172E4215C3B}"/>
              </a:ext>
            </a:extLst>
          </p:cNvPr>
          <p:cNvSpPr txBox="1"/>
          <p:nvPr/>
        </p:nvSpPr>
        <p:spPr>
          <a:xfrm>
            <a:off x="536154" y="788611"/>
            <a:ext cx="1996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Прием документов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для участия в конкурсе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на ЦО в Управлении ФНС России по </a:t>
            </a:r>
            <a:r>
              <a:rPr lang="ru-RU" sz="1000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Санкт-Петербургу</a:t>
            </a:r>
            <a:endParaRPr lang="ru-RU" sz="1000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316604" y="1476724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4CD00A7-C91E-7344-9A61-4A552CB732B3}"/>
              </a:ext>
            </a:extLst>
          </p:cNvPr>
          <p:cNvSpPr txBox="1"/>
          <p:nvPr/>
        </p:nvSpPr>
        <p:spPr>
          <a:xfrm>
            <a:off x="6380405" y="581905"/>
            <a:ext cx="1093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До </a:t>
            </a:r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05.06.2026</a:t>
            </a:r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F071988-8478-96B9-F7CE-23D4B55A974C}"/>
              </a:ext>
            </a:extLst>
          </p:cNvPr>
          <p:cNvSpPr txBox="1"/>
          <p:nvPr/>
        </p:nvSpPr>
        <p:spPr>
          <a:xfrm>
            <a:off x="6595733" y="756205"/>
            <a:ext cx="211228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Кандидатам направляются письма на эл. почту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с приглашением на конкурс</a:t>
            </a:r>
            <a:r>
              <a:rPr lang="en-US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 </a:t>
            </a:r>
            <a:endParaRPr lang="ru-RU" sz="1000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Указывается дата, время и место проведения</a:t>
            </a:r>
          </a:p>
        </p:txBody>
      </p: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518154" y="646905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xmlns="" id="{C7A99C40-8008-E526-0DC3-F81E7ADC4C5E}"/>
              </a:ext>
            </a:extLst>
          </p:cNvPr>
          <p:cNvCxnSpPr>
            <a:cxnSpLocks/>
          </p:cNvCxnSpPr>
          <p:nvPr/>
        </p:nvCxnSpPr>
        <p:spPr>
          <a:xfrm>
            <a:off x="684512" y="2771822"/>
            <a:ext cx="8449200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C695FB43-AE92-F878-EAD0-D7339254B3A5}"/>
              </a:ext>
            </a:extLst>
          </p:cNvPr>
          <p:cNvSpPr txBox="1"/>
          <p:nvPr/>
        </p:nvSpPr>
        <p:spPr>
          <a:xfrm>
            <a:off x="5667325" y="1781621"/>
            <a:ext cx="1093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До 15.06.2026</a:t>
            </a:r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828FF5D5-4BED-9C17-996E-217774157B5D}"/>
              </a:ext>
            </a:extLst>
          </p:cNvPr>
          <p:cNvSpPr txBox="1"/>
          <p:nvPr/>
        </p:nvSpPr>
        <p:spPr>
          <a:xfrm>
            <a:off x="5798262" y="1966684"/>
            <a:ext cx="1738823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225"/>
              </a:spcAft>
            </a:pP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Результаты конкурса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- Письмо на </a:t>
            </a:r>
            <a:r>
              <a:rPr lang="ru-RU" sz="1000" dirty="0" err="1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эл.почту</a:t>
            </a:r>
            <a:endParaRPr lang="ru-RU" sz="1000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- На официальном сайте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- На сайте госслужбы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F89E5E1C-6F9A-19C6-61AA-6CD2E2C886BF}"/>
              </a:ext>
            </a:extLst>
          </p:cNvPr>
          <p:cNvSpPr txBox="1"/>
          <p:nvPr/>
        </p:nvSpPr>
        <p:spPr>
          <a:xfrm>
            <a:off x="338622" y="3851953"/>
            <a:ext cx="13810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23.05-11.06.2026</a:t>
            </a:r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8182A2A-D49B-A7C7-46AC-BE4F6F3EA990}"/>
              </a:ext>
            </a:extLst>
          </p:cNvPr>
          <p:cNvSpPr txBox="1"/>
          <p:nvPr/>
        </p:nvSpPr>
        <p:spPr>
          <a:xfrm>
            <a:off x="355136" y="4073357"/>
            <a:ext cx="138841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Сдача ЕГЭ, получение результатов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A3E57DCB-B28B-0E29-C2D1-96ED43E55085}"/>
              </a:ext>
            </a:extLst>
          </p:cNvPr>
          <p:cNvSpPr txBox="1"/>
          <p:nvPr/>
        </p:nvSpPr>
        <p:spPr>
          <a:xfrm>
            <a:off x="2160401" y="3717535"/>
            <a:ext cx="16008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20.06-25.07.2026</a:t>
            </a:r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F3B01A72-2595-6DC0-BC2E-8A9E0B863421}"/>
              </a:ext>
            </a:extLst>
          </p:cNvPr>
          <p:cNvSpPr txBox="1"/>
          <p:nvPr/>
        </p:nvSpPr>
        <p:spPr>
          <a:xfrm>
            <a:off x="2165216" y="3905119"/>
            <a:ext cx="2178061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Подача заявки на заключение договора о ЦО в электронном виде на платформе «Работа в России»</a:t>
            </a:r>
          </a:p>
          <a:p>
            <a:pPr defTabSz="685800">
              <a:spcAft>
                <a:spcPts val="450"/>
              </a:spcAft>
            </a:pP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Подача документов в ВУЗ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04C619CB-79FA-FC0C-1AC7-DD884D3B2CBA}"/>
              </a:ext>
            </a:extLst>
          </p:cNvPr>
          <p:cNvSpPr txBox="1"/>
          <p:nvPr/>
        </p:nvSpPr>
        <p:spPr>
          <a:xfrm>
            <a:off x="4421403" y="3770847"/>
            <a:ext cx="1327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01.08.2026 </a:t>
            </a:r>
            <a:r>
              <a:rPr lang="ru-RU" sz="1000" b="1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до 12:00 ч.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8B6EF552-0704-13C3-B322-AB96DEA9E02E}"/>
              </a:ext>
            </a:extLst>
          </p:cNvPr>
          <p:cNvSpPr txBox="1"/>
          <p:nvPr/>
        </p:nvSpPr>
        <p:spPr>
          <a:xfrm>
            <a:off x="4442383" y="4098173"/>
            <a:ext cx="15530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Окончание приема оригиналов аттестатов в ВУЗы</a:t>
            </a:r>
          </a:p>
        </p:txBody>
      </p: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xmlns="" id="{457F5396-436E-42DE-4AE8-31A655238251}"/>
              </a:ext>
            </a:extLst>
          </p:cNvPr>
          <p:cNvCxnSpPr>
            <a:cxnSpLocks/>
          </p:cNvCxnSpPr>
          <p:nvPr/>
        </p:nvCxnSpPr>
        <p:spPr>
          <a:xfrm>
            <a:off x="0" y="4853092"/>
            <a:ext cx="8811816" cy="0"/>
          </a:xfrm>
          <a:prstGeom prst="line">
            <a:avLst/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61E0C7-0A09-0994-0CF4-72545F7D3CE8}"/>
              </a:ext>
            </a:extLst>
          </p:cNvPr>
          <p:cNvSpPr txBox="1"/>
          <p:nvPr/>
        </p:nvSpPr>
        <p:spPr>
          <a:xfrm>
            <a:off x="6163934" y="3800176"/>
            <a:ext cx="1093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03.08.2026</a:t>
            </a:r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4571F0D5-6A55-EC5B-3C21-7332D8EACAE6}"/>
              </a:ext>
            </a:extLst>
          </p:cNvPr>
          <p:cNvSpPr txBox="1"/>
          <p:nvPr/>
        </p:nvSpPr>
        <p:spPr>
          <a:xfrm>
            <a:off x="6186964" y="4019212"/>
            <a:ext cx="1070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Приказ ВУЗа о зачислении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3AE4F3D3-645F-5422-CD11-6E57A1909744}"/>
              </a:ext>
            </a:extLst>
          </p:cNvPr>
          <p:cNvSpPr txBox="1"/>
          <p:nvPr/>
        </p:nvSpPr>
        <p:spPr>
          <a:xfrm>
            <a:off x="7571601" y="3830414"/>
            <a:ext cx="14416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04.08-31.08.2026</a:t>
            </a:r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5E32EDF-878B-D59C-4456-7E1F113C9817}"/>
              </a:ext>
            </a:extLst>
          </p:cNvPr>
          <p:cNvSpPr txBox="1"/>
          <p:nvPr/>
        </p:nvSpPr>
        <p:spPr>
          <a:xfrm>
            <a:off x="7624303" y="4016921"/>
            <a:ext cx="1738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Заключение договоров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С Управлением ФНС России по Санкт-Петербургу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34000F3-9EFF-F116-1A18-B51D3140AF2E}"/>
              </a:ext>
            </a:extLst>
          </p:cNvPr>
          <p:cNvSpPr txBox="1"/>
          <p:nvPr/>
        </p:nvSpPr>
        <p:spPr>
          <a:xfrm>
            <a:off x="804791" y="1770966"/>
            <a:ext cx="10935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05.06.2026</a:t>
            </a:r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EF249F2E-C4CC-573E-E360-85B728736A7E}"/>
              </a:ext>
            </a:extLst>
          </p:cNvPr>
          <p:cNvSpPr txBox="1"/>
          <p:nvPr/>
        </p:nvSpPr>
        <p:spPr>
          <a:xfrm>
            <a:off x="779315" y="2073931"/>
            <a:ext cx="14848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I</a:t>
            </a: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 этап конкурса: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Тестирование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A1385AF8-7E44-44ED-1CF4-74FF4BFC20B4}"/>
              </a:ext>
            </a:extLst>
          </p:cNvPr>
          <p:cNvSpPr txBox="1"/>
          <p:nvPr/>
        </p:nvSpPr>
        <p:spPr>
          <a:xfrm>
            <a:off x="3194063" y="1712302"/>
            <a:ext cx="161856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ru-RU" sz="10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11.06.2026</a:t>
            </a:r>
            <a:endParaRPr lang="ru-RU" sz="1000" b="1" dirty="0">
              <a:solidFill>
                <a:schemeClr val="bg1"/>
              </a:solidFill>
              <a:latin typeface="Trebuchet MS" panose="020B0603020202020204" pitchFamily="34" charset="0"/>
              <a:cs typeface="Futura" panose="020B0602020204020303" pitchFamily="34" charset="-79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1E3EA13D-B3B0-5102-488C-01D61072E40A}"/>
              </a:ext>
            </a:extLst>
          </p:cNvPr>
          <p:cNvSpPr txBox="1"/>
          <p:nvPr/>
        </p:nvSpPr>
        <p:spPr>
          <a:xfrm>
            <a:off x="3168051" y="2035155"/>
            <a:ext cx="2102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II</a:t>
            </a: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 этап конкурса: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Индивидуальное собеседование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B770918D-E72A-0BB2-2149-D0F66160B0A2}"/>
              </a:ext>
            </a:extLst>
          </p:cNvPr>
          <p:cNvSpPr txBox="1"/>
          <p:nvPr/>
        </p:nvSpPr>
        <p:spPr>
          <a:xfrm>
            <a:off x="2317182" y="813613"/>
            <a:ext cx="14827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Почтой России по адресу:</a:t>
            </a:r>
          </a:p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Наб. реки Фонтанки, 76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D29D4D5D-2534-5FEF-CD9B-D100E7D8F1E3}"/>
              </a:ext>
            </a:extLst>
          </p:cNvPr>
          <p:cNvSpPr txBox="1"/>
          <p:nvPr/>
        </p:nvSpPr>
        <p:spPr>
          <a:xfrm>
            <a:off x="3660785" y="788621"/>
            <a:ext cx="1301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На сайте госслужбы</a:t>
            </a:r>
          </a:p>
        </p:txBody>
      </p: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xmlns="" id="{F9DEAD3C-8013-BE67-4B25-368408156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45" t="9256" r="10842" b="8909"/>
          <a:stretch/>
        </p:blipFill>
        <p:spPr>
          <a:xfrm>
            <a:off x="3832607" y="1131380"/>
            <a:ext cx="439143" cy="4474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139" y="147490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6201178" y="1460421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6388281" y="630601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6258713" y="145860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577765" y="2643208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761718" y="1831412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35300" y="264139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2960804" y="2615869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3144757" y="1797155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3018339" y="261405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2702" y="3058732"/>
            <a:ext cx="8892480" cy="503477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69" name="Овал 168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5496205" y="2619327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5680158" y="1800613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5553740" y="261750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DFE2D3B6-3030-FD9A-3493-91C39E149005}"/>
              </a:ext>
            </a:extLst>
          </p:cNvPr>
          <p:cNvSpPr txBox="1"/>
          <p:nvPr/>
        </p:nvSpPr>
        <p:spPr>
          <a:xfrm>
            <a:off x="2567695" y="3036697"/>
            <a:ext cx="36277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B0F0"/>
                </a:solidFill>
                <a:latin typeface="Montserrat SemiBold" pitchFamily="2" charset="0"/>
              </a:defRPr>
            </a:lvl1pPr>
          </a:lstStyle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Постановление Правительства РФ от 21.05.2022 № 933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57AF3367-F990-86B1-2052-3D06982A189A}"/>
              </a:ext>
            </a:extLst>
          </p:cNvPr>
          <p:cNvSpPr txBox="1"/>
          <p:nvPr/>
        </p:nvSpPr>
        <p:spPr>
          <a:xfrm>
            <a:off x="144583" y="3185333"/>
            <a:ext cx="8849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defRPr>
            </a:lvl1pPr>
          </a:lstStyle>
          <a:p>
            <a:pPr algn="ctr"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«Об утверждении методики проведения конкурсов на заключение договора о целевом обучении между федеральным государственным органом и гражданином Российской Федерации с обязательством последующего прохождения федеральной государственной гражданской службы»</a:t>
            </a:r>
          </a:p>
        </p:txBody>
      </p:sp>
      <p:sp>
        <p:nvSpPr>
          <p:cNvPr id="172" name="Овал 171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92796" y="4649650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276749" y="3837853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150330" y="464783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1736900" y="4649650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1920853" y="3837853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1794435" y="464783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4149413" y="4642210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79" name="Прямая соединительная линия 178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4333366" y="3830413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206948" y="464039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5966712" y="4642210"/>
            <a:ext cx="367909" cy="3501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6150665" y="3830413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6024246" y="4640391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xmlns="" id="{053E6801-310C-EA0D-FEF9-4BA1BD652CE3}"/>
              </a:ext>
            </a:extLst>
          </p:cNvPr>
          <p:cNvSpPr/>
          <p:nvPr/>
        </p:nvSpPr>
        <p:spPr>
          <a:xfrm>
            <a:off x="7324646" y="4669096"/>
            <a:ext cx="367909" cy="350150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</a:endParaRPr>
          </a:p>
        </p:txBody>
      </p: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xmlns="" id="{42B00C26-A89D-83E3-E4EB-7971C274EFFD}"/>
              </a:ext>
            </a:extLst>
          </p:cNvPr>
          <p:cNvCxnSpPr>
            <a:cxnSpLocks/>
          </p:cNvCxnSpPr>
          <p:nvPr/>
        </p:nvCxnSpPr>
        <p:spPr>
          <a:xfrm flipV="1">
            <a:off x="7508599" y="3857299"/>
            <a:ext cx="0" cy="82800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7318788" y="4665095"/>
            <a:ext cx="52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800" dirty="0">
                <a:solidFill>
                  <a:schemeClr val="bg1"/>
                </a:solidFill>
              </a:rPr>
              <a:t>10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40" y="817137"/>
            <a:ext cx="747418" cy="747418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D29D4D5D-2534-5FEF-CD9B-D100E7D8F1E3}"/>
              </a:ext>
            </a:extLst>
          </p:cNvPr>
          <p:cNvSpPr txBox="1"/>
          <p:nvPr/>
        </p:nvSpPr>
        <p:spPr>
          <a:xfrm>
            <a:off x="5445368" y="764340"/>
            <a:ext cx="9513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Futura" panose="020B0602020204020303" pitchFamily="34" charset="-79"/>
              </a:rPr>
              <a:t>Информация о конкурсе будет размещена тут</a:t>
            </a:r>
          </a:p>
        </p:txBody>
      </p:sp>
      <p:sp>
        <p:nvSpPr>
          <p:cNvPr id="6" name="Трапеция 5"/>
          <p:cNvSpPr/>
          <p:nvPr/>
        </p:nvSpPr>
        <p:spPr>
          <a:xfrm rot="10800000">
            <a:off x="1827851" y="1790471"/>
            <a:ext cx="180317" cy="479175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32527" y="2328051"/>
            <a:ext cx="170963" cy="17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0" name="Трапеция 69"/>
          <p:cNvSpPr/>
          <p:nvPr/>
        </p:nvSpPr>
        <p:spPr>
          <a:xfrm rot="10800000">
            <a:off x="5286478" y="1793336"/>
            <a:ext cx="180317" cy="479175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7637590" y="2337794"/>
            <a:ext cx="170963" cy="17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2" name="Трапеция 71"/>
          <p:cNvSpPr/>
          <p:nvPr/>
        </p:nvSpPr>
        <p:spPr>
          <a:xfrm rot="10800000">
            <a:off x="7623559" y="1756737"/>
            <a:ext cx="180317" cy="479175"/>
          </a:xfrm>
          <a:prstGeom prst="trapezoi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4318" y="2356956"/>
            <a:ext cx="170963" cy="17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2060366" y="0"/>
            <a:ext cx="7083634" cy="915566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965CFD-C512-FFD6-F30D-FC8C6DFA6FA5}"/>
              </a:ext>
            </a:extLst>
          </p:cNvPr>
          <p:cNvSpPr txBox="1"/>
          <p:nvPr/>
        </p:nvSpPr>
        <p:spPr>
          <a:xfrm>
            <a:off x="2062548" y="24695"/>
            <a:ext cx="7218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800" b="1">
                <a:latin typeface="Montserrat ExtraBold" pitchFamily="2" charset="0"/>
              </a:defRPr>
            </a:lvl1pPr>
          </a:lstStyle>
          <a:p>
            <a:r>
              <a:rPr lang="ru-RU" b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Пакет документов для участия в конкурсе</a:t>
            </a:r>
          </a:p>
          <a:p>
            <a:r>
              <a:rPr lang="ru-RU" b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на заключение договора о ЦО</a:t>
            </a:r>
            <a:endParaRPr lang="ru-RU" b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71238959"/>
              </p:ext>
            </p:extLst>
          </p:nvPr>
        </p:nvGraphicFramePr>
        <p:xfrm>
          <a:off x="152967" y="1013084"/>
          <a:ext cx="666409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Блок-схема: решение 30"/>
          <p:cNvSpPr/>
          <p:nvPr/>
        </p:nvSpPr>
        <p:spPr>
          <a:xfrm>
            <a:off x="6817057" y="4258523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решение 31"/>
          <p:cNvSpPr/>
          <p:nvPr/>
        </p:nvSpPr>
        <p:spPr>
          <a:xfrm>
            <a:off x="7287888" y="4601175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решение 32"/>
          <p:cNvSpPr/>
          <p:nvPr/>
        </p:nvSpPr>
        <p:spPr>
          <a:xfrm>
            <a:off x="7234276" y="3941556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решение 33"/>
          <p:cNvSpPr/>
          <p:nvPr/>
        </p:nvSpPr>
        <p:spPr>
          <a:xfrm>
            <a:off x="7563795" y="3592085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5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Скругленный прямоугольник 2054"/>
          <p:cNvSpPr/>
          <p:nvPr/>
        </p:nvSpPr>
        <p:spPr>
          <a:xfrm>
            <a:off x="3363584" y="1059582"/>
            <a:ext cx="5729199" cy="3816424"/>
          </a:xfrm>
          <a:prstGeom prst="roundRect">
            <a:avLst>
              <a:gd name="adj" fmla="val 784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92305"/>
            <a:ext cx="6228184" cy="8244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534805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rebuchet MS" pitchFamily="34" charset="0"/>
              </a:rPr>
              <a:t>14</a:t>
            </a:r>
            <a:endParaRPr lang="ru-RU" sz="6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63" y="2947182"/>
            <a:ext cx="1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rebuchet MS" pitchFamily="34" charset="0"/>
              </a:rPr>
              <a:t>189</a:t>
            </a:r>
            <a:endParaRPr lang="ru-RU" sz="66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708" y="3131848"/>
            <a:ext cx="2250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rebuchet MS" pitchFamily="34" charset="0"/>
              </a:rPr>
              <a:t>д</a:t>
            </a:r>
            <a:r>
              <a:rPr lang="ru-RU" sz="1400" dirty="0" smtClean="0">
                <a:solidFill>
                  <a:schemeClr val="bg1"/>
                </a:solidFill>
                <a:latin typeface="Trebuchet MS" pitchFamily="34" charset="0"/>
              </a:rPr>
              <a:t>етализированных и </a:t>
            </a:r>
            <a:r>
              <a:rPr lang="ru-RU" sz="1400" dirty="0" err="1" smtClean="0">
                <a:solidFill>
                  <a:schemeClr val="bg1"/>
                </a:solidFill>
                <a:latin typeface="Trebuchet MS" pitchFamily="34" charset="0"/>
              </a:rPr>
              <a:t>недетализированных</a:t>
            </a:r>
            <a:r>
              <a:rPr lang="ru-RU" sz="1400" dirty="0" smtClean="0">
                <a:solidFill>
                  <a:schemeClr val="bg1"/>
                </a:solidFill>
                <a:latin typeface="Trebuchet MS" pitchFamily="34" charset="0"/>
              </a:rPr>
              <a:t> квот</a:t>
            </a:r>
            <a:endParaRPr lang="ru-RU" sz="14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9328" y="1995686"/>
            <a:ext cx="1062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ВУЗов</a:t>
            </a:r>
            <a:endParaRPr lang="ru-RU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63" y="85730"/>
            <a:ext cx="6634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ВУЗы, к которых были размещены заявки на заключение целевого договора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2054" name="Таблица 20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665869"/>
              </p:ext>
            </p:extLst>
          </p:nvPr>
        </p:nvGraphicFramePr>
        <p:xfrm>
          <a:off x="3529015" y="1059582"/>
          <a:ext cx="5436604" cy="37444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6604"/>
              </a:tblGrid>
              <a:tr h="327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«Петербургский государственный университет путей сообщения Императора Александра I» (ПГУПС)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«Санкт-Петербургский государственный университет» (СПбГУ)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«Санкт-Петербургский государственный экономический университет» (</a:t>
                      </a:r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СПбГЭУ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7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«Российская академия народного хозяйства и государственной службы при Президенте Российской Федерации» (</a:t>
                      </a:r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РАНХиГС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ФГАОУ ВО «Санкт-Петербургский политехнический университет Петра Великого» (</a:t>
                      </a:r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СПбПУ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ФГАОУ ВО «Национальный исследовательский университет «Высшая школа экономики»  (НИУ ВШЭ)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ФГОБУ ВО «Финансовый университет при Правительстве Российской Федерации»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ФГАОУ ВО «Санкт-Петербургский государственный университет аэрокосмического приборостроения» (ГУАП)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«Санкт-Петербургский государственный морской технический университет» (</a:t>
                      </a:r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СПбГМТУ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«Российский государственный университет правосудия» (РГУП)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ФГАОУ ВО «Национальный исследовательский университет ИТМО»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7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«Санкт-Петербургский государственный университет промышленных технологий и дизайна» (</a:t>
                      </a:r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СПбГУПТД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7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«Санкт-Петербургский государственный университет телекоммуникаций им. проф. М.А. Бонч-Бруевича» (</a:t>
                      </a:r>
                      <a:r>
                        <a:rPr lang="ru-RU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СПбГУТ</a:t>
                      </a: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ФГБОУ ВО «Санкт-Петербургский государственный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технологический</a:t>
                      </a:r>
                      <a:r>
                        <a:rPr lang="ru-RU" sz="9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институт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» (технический</a:t>
                      </a:r>
                      <a:r>
                        <a:rPr lang="ru-RU" sz="9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университет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503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1" marR="9171" marT="9171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9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282932" y="216298"/>
            <a:ext cx="4576500" cy="4575600"/>
          </a:xfrm>
          <a:prstGeom prst="ellipse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75619" y="703897"/>
            <a:ext cx="3747600" cy="37456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08572" y="962847"/>
            <a:ext cx="3300994" cy="3301200"/>
          </a:xfrm>
          <a:prstGeom prst="ellipse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5148" y="3705444"/>
            <a:ext cx="3004551" cy="12145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Преимущества заключения целевого договора с Управлением Федеральной налоговой службы по Санкт-Петербургу</a:t>
            </a:r>
            <a:endParaRPr lang="ru-RU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74568" y="462508"/>
            <a:ext cx="648000" cy="64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99951" y="1242837"/>
            <a:ext cx="648000" cy="64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347049" y="3134386"/>
            <a:ext cx="648000" cy="64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584140" y="2180098"/>
            <a:ext cx="648000" cy="64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06532" y="3963142"/>
            <a:ext cx="648000" cy="648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42821" y="4110965"/>
            <a:ext cx="2652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Гарантия трудоустройства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2211710"/>
            <a:ext cx="260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Индексируемые меры социальной поддержки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2776" y="437180"/>
            <a:ext cx="299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Зачисление в ВУЗы и колледжи в приоритетном порядке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8164" y="3173704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Прохождение практики на предполагаемом месте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9885" y="1249716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Обучение на бюджетной основе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Freeform 190"/>
          <p:cNvSpPr>
            <a:spLocks noEditPoints="1"/>
          </p:cNvSpPr>
          <p:nvPr/>
        </p:nvSpPr>
        <p:spPr bwMode="auto">
          <a:xfrm>
            <a:off x="4923122" y="537546"/>
            <a:ext cx="457200" cy="454025"/>
          </a:xfrm>
          <a:custGeom>
            <a:avLst/>
            <a:gdLst>
              <a:gd name="T0" fmla="*/ 1725 w 3167"/>
              <a:gd name="T1" fmla="*/ 885 h 3146"/>
              <a:gd name="T2" fmla="*/ 1721 w 3167"/>
              <a:gd name="T3" fmla="*/ 971 h 3146"/>
              <a:gd name="T4" fmla="*/ 1694 w 3167"/>
              <a:gd name="T5" fmla="*/ 1008 h 3146"/>
              <a:gd name="T6" fmla="*/ 1297 w 3167"/>
              <a:gd name="T7" fmla="*/ 1271 h 3146"/>
              <a:gd name="T8" fmla="*/ 1242 w 3167"/>
              <a:gd name="T9" fmla="*/ 1285 h 3146"/>
              <a:gd name="T10" fmla="*/ 1157 w 3167"/>
              <a:gd name="T11" fmla="*/ 1250 h 3146"/>
              <a:gd name="T12" fmla="*/ 1121 w 3167"/>
              <a:gd name="T13" fmla="*/ 1165 h 3146"/>
              <a:gd name="T14" fmla="*/ 1040 w 3167"/>
              <a:gd name="T15" fmla="*/ 3015 h 3146"/>
              <a:gd name="T16" fmla="*/ 986 w 3167"/>
              <a:gd name="T17" fmla="*/ 3109 h 3146"/>
              <a:gd name="T18" fmla="*/ 880 w 3167"/>
              <a:gd name="T19" fmla="*/ 3146 h 3146"/>
              <a:gd name="T20" fmla="*/ 776 w 3167"/>
              <a:gd name="T21" fmla="*/ 3110 h 3146"/>
              <a:gd name="T22" fmla="*/ 721 w 3167"/>
              <a:gd name="T23" fmla="*/ 3017 h 3146"/>
              <a:gd name="T24" fmla="*/ 644 w 3167"/>
              <a:gd name="T25" fmla="*/ 1675 h 3146"/>
              <a:gd name="T26" fmla="*/ 621 w 3167"/>
              <a:gd name="T27" fmla="*/ 3067 h 3146"/>
              <a:gd name="T28" fmla="*/ 537 w 3167"/>
              <a:gd name="T29" fmla="*/ 3136 h 3146"/>
              <a:gd name="T30" fmla="*/ 424 w 3167"/>
              <a:gd name="T31" fmla="*/ 3136 h 3146"/>
              <a:gd name="T32" fmla="*/ 339 w 3167"/>
              <a:gd name="T33" fmla="*/ 3067 h 3146"/>
              <a:gd name="T34" fmla="*/ 317 w 3167"/>
              <a:gd name="T35" fmla="*/ 956 h 3146"/>
              <a:gd name="T36" fmla="*/ 242 w 3167"/>
              <a:gd name="T37" fmla="*/ 1605 h 3146"/>
              <a:gd name="T38" fmla="*/ 196 w 3167"/>
              <a:gd name="T39" fmla="*/ 1699 h 3146"/>
              <a:gd name="T40" fmla="*/ 93 w 3167"/>
              <a:gd name="T41" fmla="*/ 1722 h 3146"/>
              <a:gd name="T42" fmla="*/ 12 w 3167"/>
              <a:gd name="T43" fmla="*/ 1658 h 3146"/>
              <a:gd name="T44" fmla="*/ 0 w 3167"/>
              <a:gd name="T45" fmla="*/ 1602 h 3146"/>
              <a:gd name="T46" fmla="*/ 0 w 3167"/>
              <a:gd name="T47" fmla="*/ 890 h 3146"/>
              <a:gd name="T48" fmla="*/ 8 w 3167"/>
              <a:gd name="T49" fmla="*/ 838 h 3146"/>
              <a:gd name="T50" fmla="*/ 38 w 3167"/>
              <a:gd name="T51" fmla="*/ 764 h 3146"/>
              <a:gd name="T52" fmla="*/ 103 w 3167"/>
              <a:gd name="T53" fmla="*/ 687 h 3146"/>
              <a:gd name="T54" fmla="*/ 218 w 3167"/>
              <a:gd name="T55" fmla="*/ 625 h 3146"/>
              <a:gd name="T56" fmla="*/ 397 w 3167"/>
              <a:gd name="T57" fmla="*/ 598 h 3146"/>
              <a:gd name="T58" fmla="*/ 972 w 3167"/>
              <a:gd name="T59" fmla="*/ 598 h 3146"/>
              <a:gd name="T60" fmla="*/ 1004 w 3167"/>
              <a:gd name="T61" fmla="*/ 599 h 3146"/>
              <a:gd name="T62" fmla="*/ 1084 w 3167"/>
              <a:gd name="T63" fmla="*/ 612 h 3146"/>
              <a:gd name="T64" fmla="*/ 1184 w 3167"/>
              <a:gd name="T65" fmla="*/ 645 h 3146"/>
              <a:gd name="T66" fmla="*/ 1281 w 3167"/>
              <a:gd name="T67" fmla="*/ 714 h 3146"/>
              <a:gd name="T68" fmla="*/ 1348 w 3167"/>
              <a:gd name="T69" fmla="*/ 827 h 3146"/>
              <a:gd name="T70" fmla="*/ 1506 w 3167"/>
              <a:gd name="T71" fmla="*/ 849 h 3146"/>
              <a:gd name="T72" fmla="*/ 1557 w 3167"/>
              <a:gd name="T73" fmla="*/ 814 h 3146"/>
              <a:gd name="T74" fmla="*/ 1640 w 3167"/>
              <a:gd name="T75" fmla="*/ 805 h 3146"/>
              <a:gd name="T76" fmla="*/ 1369 w 3167"/>
              <a:gd name="T77" fmla="*/ 143 h 3146"/>
              <a:gd name="T78" fmla="*/ 3147 w 3167"/>
              <a:gd name="T79" fmla="*/ 163 h 3146"/>
              <a:gd name="T80" fmla="*/ 3167 w 3167"/>
              <a:gd name="T81" fmla="*/ 1465 h 3146"/>
              <a:gd name="T82" fmla="*/ 3135 w 3167"/>
              <a:gd name="T83" fmla="*/ 1521 h 3146"/>
              <a:gd name="T84" fmla="*/ 1352 w 3167"/>
              <a:gd name="T85" fmla="*/ 1529 h 3146"/>
              <a:gd name="T86" fmla="*/ 1306 w 3167"/>
              <a:gd name="T87" fmla="*/ 1483 h 3146"/>
              <a:gd name="T88" fmla="*/ 1435 w 3167"/>
              <a:gd name="T89" fmla="*/ 1401 h 3146"/>
              <a:gd name="T90" fmla="*/ 1435 w 3167"/>
              <a:gd name="T91" fmla="*/ 748 h 3146"/>
              <a:gd name="T92" fmla="*/ 1384 w 3167"/>
              <a:gd name="T93" fmla="*/ 741 h 3146"/>
              <a:gd name="T94" fmla="*/ 1304 w 3167"/>
              <a:gd name="T95" fmla="*/ 634 h 3146"/>
              <a:gd name="T96" fmla="*/ 1324 w 3167"/>
              <a:gd name="T97" fmla="*/ 163 h 3146"/>
              <a:gd name="T98" fmla="*/ 680 w 3167"/>
              <a:gd name="T99" fmla="*/ 0 h 3146"/>
              <a:gd name="T100" fmla="*/ 830 w 3167"/>
              <a:gd name="T101" fmla="*/ 43 h 3146"/>
              <a:gd name="T102" fmla="*/ 931 w 3167"/>
              <a:gd name="T103" fmla="*/ 158 h 3146"/>
              <a:gd name="T104" fmla="*/ 954 w 3167"/>
              <a:gd name="T105" fmla="*/ 313 h 3146"/>
              <a:gd name="T106" fmla="*/ 889 w 3167"/>
              <a:gd name="T107" fmla="*/ 451 h 3146"/>
              <a:gd name="T108" fmla="*/ 759 w 3167"/>
              <a:gd name="T109" fmla="*/ 534 h 3146"/>
              <a:gd name="T110" fmla="*/ 599 w 3167"/>
              <a:gd name="T111" fmla="*/ 534 h 3146"/>
              <a:gd name="T112" fmla="*/ 470 w 3167"/>
              <a:gd name="T113" fmla="*/ 451 h 3146"/>
              <a:gd name="T114" fmla="*/ 406 w 3167"/>
              <a:gd name="T115" fmla="*/ 313 h 3146"/>
              <a:gd name="T116" fmla="*/ 429 w 3167"/>
              <a:gd name="T117" fmla="*/ 158 h 3146"/>
              <a:gd name="T118" fmla="*/ 529 w 3167"/>
              <a:gd name="T119" fmla="*/ 43 h 3146"/>
              <a:gd name="T120" fmla="*/ 680 w 3167"/>
              <a:gd name="T121" fmla="*/ 0 h 3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7" h="3146">
                <a:moveTo>
                  <a:pt x="2324" y="396"/>
                </a:moveTo>
                <a:lnTo>
                  <a:pt x="2353" y="438"/>
                </a:lnTo>
                <a:lnTo>
                  <a:pt x="1717" y="865"/>
                </a:lnTo>
                <a:lnTo>
                  <a:pt x="1725" y="885"/>
                </a:lnTo>
                <a:lnTo>
                  <a:pt x="1731" y="906"/>
                </a:lnTo>
                <a:lnTo>
                  <a:pt x="1731" y="928"/>
                </a:lnTo>
                <a:lnTo>
                  <a:pt x="1729" y="949"/>
                </a:lnTo>
                <a:lnTo>
                  <a:pt x="1721" y="971"/>
                </a:lnTo>
                <a:lnTo>
                  <a:pt x="1710" y="990"/>
                </a:lnTo>
                <a:lnTo>
                  <a:pt x="1695" y="1007"/>
                </a:lnTo>
                <a:lnTo>
                  <a:pt x="1695" y="1008"/>
                </a:lnTo>
                <a:lnTo>
                  <a:pt x="1694" y="1008"/>
                </a:lnTo>
                <a:lnTo>
                  <a:pt x="1695" y="1008"/>
                </a:lnTo>
                <a:lnTo>
                  <a:pt x="1616" y="1060"/>
                </a:lnTo>
                <a:lnTo>
                  <a:pt x="1506" y="1134"/>
                </a:lnTo>
                <a:lnTo>
                  <a:pt x="1297" y="1271"/>
                </a:lnTo>
                <a:lnTo>
                  <a:pt x="1296" y="1271"/>
                </a:lnTo>
                <a:lnTo>
                  <a:pt x="1279" y="1279"/>
                </a:lnTo>
                <a:lnTo>
                  <a:pt x="1262" y="1283"/>
                </a:lnTo>
                <a:lnTo>
                  <a:pt x="1242" y="1285"/>
                </a:lnTo>
                <a:lnTo>
                  <a:pt x="1218" y="1283"/>
                </a:lnTo>
                <a:lnTo>
                  <a:pt x="1195" y="1276"/>
                </a:lnTo>
                <a:lnTo>
                  <a:pt x="1175" y="1264"/>
                </a:lnTo>
                <a:lnTo>
                  <a:pt x="1157" y="1250"/>
                </a:lnTo>
                <a:lnTo>
                  <a:pt x="1142" y="1233"/>
                </a:lnTo>
                <a:lnTo>
                  <a:pt x="1131" y="1212"/>
                </a:lnTo>
                <a:lnTo>
                  <a:pt x="1124" y="1190"/>
                </a:lnTo>
                <a:lnTo>
                  <a:pt x="1121" y="1165"/>
                </a:lnTo>
                <a:lnTo>
                  <a:pt x="1121" y="953"/>
                </a:lnTo>
                <a:lnTo>
                  <a:pt x="1044" y="953"/>
                </a:lnTo>
                <a:lnTo>
                  <a:pt x="1044" y="2986"/>
                </a:lnTo>
                <a:lnTo>
                  <a:pt x="1040" y="3015"/>
                </a:lnTo>
                <a:lnTo>
                  <a:pt x="1033" y="3042"/>
                </a:lnTo>
                <a:lnTo>
                  <a:pt x="1021" y="3067"/>
                </a:lnTo>
                <a:lnTo>
                  <a:pt x="1005" y="3089"/>
                </a:lnTo>
                <a:lnTo>
                  <a:pt x="986" y="3109"/>
                </a:lnTo>
                <a:lnTo>
                  <a:pt x="963" y="3125"/>
                </a:lnTo>
                <a:lnTo>
                  <a:pt x="937" y="3136"/>
                </a:lnTo>
                <a:lnTo>
                  <a:pt x="909" y="3144"/>
                </a:lnTo>
                <a:lnTo>
                  <a:pt x="880" y="3146"/>
                </a:lnTo>
                <a:lnTo>
                  <a:pt x="851" y="3144"/>
                </a:lnTo>
                <a:lnTo>
                  <a:pt x="823" y="3137"/>
                </a:lnTo>
                <a:lnTo>
                  <a:pt x="799" y="3125"/>
                </a:lnTo>
                <a:lnTo>
                  <a:pt x="776" y="3110"/>
                </a:lnTo>
                <a:lnTo>
                  <a:pt x="756" y="3090"/>
                </a:lnTo>
                <a:lnTo>
                  <a:pt x="741" y="3068"/>
                </a:lnTo>
                <a:lnTo>
                  <a:pt x="728" y="3043"/>
                </a:lnTo>
                <a:lnTo>
                  <a:pt x="721" y="3017"/>
                </a:lnTo>
                <a:lnTo>
                  <a:pt x="718" y="2988"/>
                </a:lnTo>
                <a:lnTo>
                  <a:pt x="717" y="2986"/>
                </a:lnTo>
                <a:lnTo>
                  <a:pt x="717" y="1675"/>
                </a:lnTo>
                <a:lnTo>
                  <a:pt x="644" y="1675"/>
                </a:lnTo>
                <a:lnTo>
                  <a:pt x="644" y="2985"/>
                </a:lnTo>
                <a:lnTo>
                  <a:pt x="641" y="3014"/>
                </a:lnTo>
                <a:lnTo>
                  <a:pt x="633" y="3041"/>
                </a:lnTo>
                <a:lnTo>
                  <a:pt x="621" y="3067"/>
                </a:lnTo>
                <a:lnTo>
                  <a:pt x="605" y="3089"/>
                </a:lnTo>
                <a:lnTo>
                  <a:pt x="586" y="3109"/>
                </a:lnTo>
                <a:lnTo>
                  <a:pt x="563" y="3125"/>
                </a:lnTo>
                <a:lnTo>
                  <a:pt x="537" y="3136"/>
                </a:lnTo>
                <a:lnTo>
                  <a:pt x="509" y="3144"/>
                </a:lnTo>
                <a:lnTo>
                  <a:pt x="480" y="3146"/>
                </a:lnTo>
                <a:lnTo>
                  <a:pt x="450" y="3144"/>
                </a:lnTo>
                <a:lnTo>
                  <a:pt x="424" y="3136"/>
                </a:lnTo>
                <a:lnTo>
                  <a:pt x="398" y="3125"/>
                </a:lnTo>
                <a:lnTo>
                  <a:pt x="375" y="3109"/>
                </a:lnTo>
                <a:lnTo>
                  <a:pt x="355" y="3089"/>
                </a:lnTo>
                <a:lnTo>
                  <a:pt x="339" y="3067"/>
                </a:lnTo>
                <a:lnTo>
                  <a:pt x="326" y="3041"/>
                </a:lnTo>
                <a:lnTo>
                  <a:pt x="319" y="3014"/>
                </a:lnTo>
                <a:lnTo>
                  <a:pt x="316" y="2985"/>
                </a:lnTo>
                <a:lnTo>
                  <a:pt x="317" y="956"/>
                </a:lnTo>
                <a:lnTo>
                  <a:pt x="242" y="956"/>
                </a:lnTo>
                <a:lnTo>
                  <a:pt x="242" y="1600"/>
                </a:lnTo>
                <a:lnTo>
                  <a:pt x="242" y="1603"/>
                </a:lnTo>
                <a:lnTo>
                  <a:pt x="242" y="1605"/>
                </a:lnTo>
                <a:lnTo>
                  <a:pt x="239" y="1633"/>
                </a:lnTo>
                <a:lnTo>
                  <a:pt x="229" y="1658"/>
                </a:lnTo>
                <a:lnTo>
                  <a:pt x="215" y="1681"/>
                </a:lnTo>
                <a:lnTo>
                  <a:pt x="196" y="1699"/>
                </a:lnTo>
                <a:lnTo>
                  <a:pt x="174" y="1713"/>
                </a:lnTo>
                <a:lnTo>
                  <a:pt x="149" y="1722"/>
                </a:lnTo>
                <a:lnTo>
                  <a:pt x="121" y="1725"/>
                </a:lnTo>
                <a:lnTo>
                  <a:pt x="93" y="1722"/>
                </a:lnTo>
                <a:lnTo>
                  <a:pt x="67" y="1713"/>
                </a:lnTo>
                <a:lnTo>
                  <a:pt x="45" y="1699"/>
                </a:lnTo>
                <a:lnTo>
                  <a:pt x="27" y="1681"/>
                </a:lnTo>
                <a:lnTo>
                  <a:pt x="12" y="1658"/>
                </a:lnTo>
                <a:lnTo>
                  <a:pt x="3" y="1633"/>
                </a:lnTo>
                <a:lnTo>
                  <a:pt x="0" y="1605"/>
                </a:lnTo>
                <a:lnTo>
                  <a:pt x="0" y="1603"/>
                </a:lnTo>
                <a:lnTo>
                  <a:pt x="0" y="1602"/>
                </a:lnTo>
                <a:lnTo>
                  <a:pt x="0" y="1600"/>
                </a:lnTo>
                <a:lnTo>
                  <a:pt x="0" y="1600"/>
                </a:lnTo>
                <a:lnTo>
                  <a:pt x="0" y="897"/>
                </a:lnTo>
                <a:lnTo>
                  <a:pt x="0" y="890"/>
                </a:lnTo>
                <a:lnTo>
                  <a:pt x="1" y="880"/>
                </a:lnTo>
                <a:lnTo>
                  <a:pt x="2" y="868"/>
                </a:lnTo>
                <a:lnTo>
                  <a:pt x="4" y="853"/>
                </a:lnTo>
                <a:lnTo>
                  <a:pt x="8" y="838"/>
                </a:lnTo>
                <a:lnTo>
                  <a:pt x="13" y="821"/>
                </a:lnTo>
                <a:lnTo>
                  <a:pt x="20" y="802"/>
                </a:lnTo>
                <a:lnTo>
                  <a:pt x="28" y="783"/>
                </a:lnTo>
                <a:lnTo>
                  <a:pt x="38" y="764"/>
                </a:lnTo>
                <a:lnTo>
                  <a:pt x="51" y="744"/>
                </a:lnTo>
                <a:lnTo>
                  <a:pt x="65" y="725"/>
                </a:lnTo>
                <a:lnTo>
                  <a:pt x="83" y="705"/>
                </a:lnTo>
                <a:lnTo>
                  <a:pt x="103" y="687"/>
                </a:lnTo>
                <a:lnTo>
                  <a:pt x="127" y="669"/>
                </a:lnTo>
                <a:lnTo>
                  <a:pt x="154" y="652"/>
                </a:lnTo>
                <a:lnTo>
                  <a:pt x="184" y="638"/>
                </a:lnTo>
                <a:lnTo>
                  <a:pt x="218" y="625"/>
                </a:lnTo>
                <a:lnTo>
                  <a:pt x="256" y="615"/>
                </a:lnTo>
                <a:lnTo>
                  <a:pt x="299" y="606"/>
                </a:lnTo>
                <a:lnTo>
                  <a:pt x="345" y="600"/>
                </a:lnTo>
                <a:lnTo>
                  <a:pt x="397" y="598"/>
                </a:lnTo>
                <a:lnTo>
                  <a:pt x="548" y="598"/>
                </a:lnTo>
                <a:lnTo>
                  <a:pt x="682" y="814"/>
                </a:lnTo>
                <a:lnTo>
                  <a:pt x="814" y="598"/>
                </a:lnTo>
                <a:lnTo>
                  <a:pt x="972" y="598"/>
                </a:lnTo>
                <a:lnTo>
                  <a:pt x="974" y="598"/>
                </a:lnTo>
                <a:lnTo>
                  <a:pt x="982" y="598"/>
                </a:lnTo>
                <a:lnTo>
                  <a:pt x="991" y="598"/>
                </a:lnTo>
                <a:lnTo>
                  <a:pt x="1004" y="599"/>
                </a:lnTo>
                <a:lnTo>
                  <a:pt x="1021" y="601"/>
                </a:lnTo>
                <a:lnTo>
                  <a:pt x="1039" y="603"/>
                </a:lnTo>
                <a:lnTo>
                  <a:pt x="1061" y="606"/>
                </a:lnTo>
                <a:lnTo>
                  <a:pt x="1084" y="612"/>
                </a:lnTo>
                <a:lnTo>
                  <a:pt x="1108" y="618"/>
                </a:lnTo>
                <a:lnTo>
                  <a:pt x="1132" y="625"/>
                </a:lnTo>
                <a:lnTo>
                  <a:pt x="1158" y="634"/>
                </a:lnTo>
                <a:lnTo>
                  <a:pt x="1184" y="645"/>
                </a:lnTo>
                <a:lnTo>
                  <a:pt x="1210" y="658"/>
                </a:lnTo>
                <a:lnTo>
                  <a:pt x="1235" y="675"/>
                </a:lnTo>
                <a:lnTo>
                  <a:pt x="1258" y="693"/>
                </a:lnTo>
                <a:lnTo>
                  <a:pt x="1281" y="714"/>
                </a:lnTo>
                <a:lnTo>
                  <a:pt x="1302" y="737"/>
                </a:lnTo>
                <a:lnTo>
                  <a:pt x="1320" y="764"/>
                </a:lnTo>
                <a:lnTo>
                  <a:pt x="1336" y="794"/>
                </a:lnTo>
                <a:lnTo>
                  <a:pt x="1348" y="827"/>
                </a:lnTo>
                <a:lnTo>
                  <a:pt x="1359" y="863"/>
                </a:lnTo>
                <a:lnTo>
                  <a:pt x="1364" y="904"/>
                </a:lnTo>
                <a:lnTo>
                  <a:pt x="1364" y="945"/>
                </a:lnTo>
                <a:lnTo>
                  <a:pt x="1506" y="849"/>
                </a:lnTo>
                <a:lnTo>
                  <a:pt x="1522" y="838"/>
                </a:lnTo>
                <a:lnTo>
                  <a:pt x="1523" y="837"/>
                </a:lnTo>
                <a:lnTo>
                  <a:pt x="1539" y="824"/>
                </a:lnTo>
                <a:lnTo>
                  <a:pt x="1557" y="814"/>
                </a:lnTo>
                <a:lnTo>
                  <a:pt x="1577" y="806"/>
                </a:lnTo>
                <a:lnTo>
                  <a:pt x="1596" y="802"/>
                </a:lnTo>
                <a:lnTo>
                  <a:pt x="1616" y="801"/>
                </a:lnTo>
                <a:lnTo>
                  <a:pt x="1640" y="805"/>
                </a:lnTo>
                <a:lnTo>
                  <a:pt x="1661" y="814"/>
                </a:lnTo>
                <a:lnTo>
                  <a:pt x="1682" y="826"/>
                </a:lnTo>
                <a:lnTo>
                  <a:pt x="2324" y="396"/>
                </a:lnTo>
                <a:close/>
                <a:moveTo>
                  <a:pt x="1369" y="143"/>
                </a:moveTo>
                <a:lnTo>
                  <a:pt x="3102" y="143"/>
                </a:lnTo>
                <a:lnTo>
                  <a:pt x="3118" y="146"/>
                </a:lnTo>
                <a:lnTo>
                  <a:pt x="3135" y="153"/>
                </a:lnTo>
                <a:lnTo>
                  <a:pt x="3147" y="163"/>
                </a:lnTo>
                <a:lnTo>
                  <a:pt x="3157" y="176"/>
                </a:lnTo>
                <a:lnTo>
                  <a:pt x="3165" y="191"/>
                </a:lnTo>
                <a:lnTo>
                  <a:pt x="3167" y="209"/>
                </a:lnTo>
                <a:lnTo>
                  <a:pt x="3167" y="1465"/>
                </a:lnTo>
                <a:lnTo>
                  <a:pt x="3165" y="1483"/>
                </a:lnTo>
                <a:lnTo>
                  <a:pt x="3157" y="1498"/>
                </a:lnTo>
                <a:lnTo>
                  <a:pt x="3147" y="1511"/>
                </a:lnTo>
                <a:lnTo>
                  <a:pt x="3135" y="1521"/>
                </a:lnTo>
                <a:lnTo>
                  <a:pt x="3118" y="1529"/>
                </a:lnTo>
                <a:lnTo>
                  <a:pt x="3102" y="1531"/>
                </a:lnTo>
                <a:lnTo>
                  <a:pt x="1369" y="1531"/>
                </a:lnTo>
                <a:lnTo>
                  <a:pt x="1352" y="1529"/>
                </a:lnTo>
                <a:lnTo>
                  <a:pt x="1336" y="1521"/>
                </a:lnTo>
                <a:lnTo>
                  <a:pt x="1324" y="1511"/>
                </a:lnTo>
                <a:lnTo>
                  <a:pt x="1313" y="1498"/>
                </a:lnTo>
                <a:lnTo>
                  <a:pt x="1306" y="1483"/>
                </a:lnTo>
                <a:lnTo>
                  <a:pt x="1304" y="1465"/>
                </a:lnTo>
                <a:lnTo>
                  <a:pt x="1304" y="1366"/>
                </a:lnTo>
                <a:lnTo>
                  <a:pt x="1435" y="1280"/>
                </a:lnTo>
                <a:lnTo>
                  <a:pt x="1435" y="1401"/>
                </a:lnTo>
                <a:lnTo>
                  <a:pt x="3036" y="1401"/>
                </a:lnTo>
                <a:lnTo>
                  <a:pt x="3036" y="274"/>
                </a:lnTo>
                <a:lnTo>
                  <a:pt x="1435" y="274"/>
                </a:lnTo>
                <a:lnTo>
                  <a:pt x="1435" y="748"/>
                </a:lnTo>
                <a:lnTo>
                  <a:pt x="1426" y="754"/>
                </a:lnTo>
                <a:lnTo>
                  <a:pt x="1418" y="761"/>
                </a:lnTo>
                <a:lnTo>
                  <a:pt x="1399" y="774"/>
                </a:lnTo>
                <a:lnTo>
                  <a:pt x="1384" y="741"/>
                </a:lnTo>
                <a:lnTo>
                  <a:pt x="1367" y="710"/>
                </a:lnTo>
                <a:lnTo>
                  <a:pt x="1348" y="683"/>
                </a:lnTo>
                <a:lnTo>
                  <a:pt x="1327" y="657"/>
                </a:lnTo>
                <a:lnTo>
                  <a:pt x="1304" y="634"/>
                </a:lnTo>
                <a:lnTo>
                  <a:pt x="1304" y="209"/>
                </a:lnTo>
                <a:lnTo>
                  <a:pt x="1306" y="191"/>
                </a:lnTo>
                <a:lnTo>
                  <a:pt x="1313" y="176"/>
                </a:lnTo>
                <a:lnTo>
                  <a:pt x="1324" y="163"/>
                </a:lnTo>
                <a:lnTo>
                  <a:pt x="1336" y="153"/>
                </a:lnTo>
                <a:lnTo>
                  <a:pt x="1352" y="146"/>
                </a:lnTo>
                <a:lnTo>
                  <a:pt x="1369" y="143"/>
                </a:lnTo>
                <a:close/>
                <a:moveTo>
                  <a:pt x="680" y="0"/>
                </a:moveTo>
                <a:lnTo>
                  <a:pt x="720" y="2"/>
                </a:lnTo>
                <a:lnTo>
                  <a:pt x="759" y="11"/>
                </a:lnTo>
                <a:lnTo>
                  <a:pt x="797" y="24"/>
                </a:lnTo>
                <a:lnTo>
                  <a:pt x="830" y="43"/>
                </a:lnTo>
                <a:lnTo>
                  <a:pt x="861" y="66"/>
                </a:lnTo>
                <a:lnTo>
                  <a:pt x="889" y="93"/>
                </a:lnTo>
                <a:lnTo>
                  <a:pt x="911" y="124"/>
                </a:lnTo>
                <a:lnTo>
                  <a:pt x="931" y="158"/>
                </a:lnTo>
                <a:lnTo>
                  <a:pt x="944" y="193"/>
                </a:lnTo>
                <a:lnTo>
                  <a:pt x="954" y="232"/>
                </a:lnTo>
                <a:lnTo>
                  <a:pt x="957" y="273"/>
                </a:lnTo>
                <a:lnTo>
                  <a:pt x="954" y="313"/>
                </a:lnTo>
                <a:lnTo>
                  <a:pt x="944" y="351"/>
                </a:lnTo>
                <a:lnTo>
                  <a:pt x="931" y="388"/>
                </a:lnTo>
                <a:lnTo>
                  <a:pt x="911" y="422"/>
                </a:lnTo>
                <a:lnTo>
                  <a:pt x="889" y="451"/>
                </a:lnTo>
                <a:lnTo>
                  <a:pt x="861" y="479"/>
                </a:lnTo>
                <a:lnTo>
                  <a:pt x="830" y="501"/>
                </a:lnTo>
                <a:lnTo>
                  <a:pt x="797" y="521"/>
                </a:lnTo>
                <a:lnTo>
                  <a:pt x="759" y="534"/>
                </a:lnTo>
                <a:lnTo>
                  <a:pt x="720" y="543"/>
                </a:lnTo>
                <a:lnTo>
                  <a:pt x="680" y="546"/>
                </a:lnTo>
                <a:lnTo>
                  <a:pt x="639" y="543"/>
                </a:lnTo>
                <a:lnTo>
                  <a:pt x="599" y="534"/>
                </a:lnTo>
                <a:lnTo>
                  <a:pt x="563" y="521"/>
                </a:lnTo>
                <a:lnTo>
                  <a:pt x="529" y="501"/>
                </a:lnTo>
                <a:lnTo>
                  <a:pt x="498" y="479"/>
                </a:lnTo>
                <a:lnTo>
                  <a:pt x="470" y="451"/>
                </a:lnTo>
                <a:lnTo>
                  <a:pt x="447" y="422"/>
                </a:lnTo>
                <a:lnTo>
                  <a:pt x="429" y="388"/>
                </a:lnTo>
                <a:lnTo>
                  <a:pt x="414" y="351"/>
                </a:lnTo>
                <a:lnTo>
                  <a:pt x="406" y="313"/>
                </a:lnTo>
                <a:lnTo>
                  <a:pt x="403" y="273"/>
                </a:lnTo>
                <a:lnTo>
                  <a:pt x="406" y="232"/>
                </a:lnTo>
                <a:lnTo>
                  <a:pt x="414" y="193"/>
                </a:lnTo>
                <a:lnTo>
                  <a:pt x="429" y="158"/>
                </a:lnTo>
                <a:lnTo>
                  <a:pt x="447" y="124"/>
                </a:lnTo>
                <a:lnTo>
                  <a:pt x="470" y="93"/>
                </a:lnTo>
                <a:lnTo>
                  <a:pt x="498" y="66"/>
                </a:lnTo>
                <a:lnTo>
                  <a:pt x="529" y="43"/>
                </a:lnTo>
                <a:lnTo>
                  <a:pt x="563" y="25"/>
                </a:lnTo>
                <a:lnTo>
                  <a:pt x="599" y="11"/>
                </a:lnTo>
                <a:lnTo>
                  <a:pt x="639" y="3"/>
                </a:lnTo>
                <a:lnTo>
                  <a:pt x="68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53"/>
          <p:cNvSpPr>
            <a:spLocks/>
          </p:cNvSpPr>
          <p:nvPr/>
        </p:nvSpPr>
        <p:spPr bwMode="auto">
          <a:xfrm>
            <a:off x="5431260" y="1297282"/>
            <a:ext cx="428625" cy="492124"/>
          </a:xfrm>
          <a:custGeom>
            <a:avLst/>
            <a:gdLst>
              <a:gd name="connsiteX0" fmla="*/ 9525 w 428625"/>
              <a:gd name="connsiteY0" fmla="*/ 331787 h 492124"/>
              <a:gd name="connsiteX1" fmla="*/ 149225 w 428625"/>
              <a:gd name="connsiteY1" fmla="*/ 331787 h 492124"/>
              <a:gd name="connsiteX2" fmla="*/ 149225 w 428625"/>
              <a:gd name="connsiteY2" fmla="*/ 352550 h 492124"/>
              <a:gd name="connsiteX3" fmla="*/ 91541 w 428625"/>
              <a:gd name="connsiteY3" fmla="*/ 352550 h 492124"/>
              <a:gd name="connsiteX4" fmla="*/ 91541 w 428625"/>
              <a:gd name="connsiteY4" fmla="*/ 492124 h 492124"/>
              <a:gd name="connsiteX5" fmla="*/ 66922 w 428625"/>
              <a:gd name="connsiteY5" fmla="*/ 492124 h 492124"/>
              <a:gd name="connsiteX6" fmla="*/ 66922 w 428625"/>
              <a:gd name="connsiteY6" fmla="*/ 352550 h 492124"/>
              <a:gd name="connsiteX7" fmla="*/ 9525 w 428625"/>
              <a:gd name="connsiteY7" fmla="*/ 352550 h 492124"/>
              <a:gd name="connsiteX8" fmla="*/ 158750 w 428625"/>
              <a:gd name="connsiteY8" fmla="*/ 195262 h 492124"/>
              <a:gd name="connsiteX9" fmla="*/ 425450 w 428625"/>
              <a:gd name="connsiteY9" fmla="*/ 195262 h 492124"/>
              <a:gd name="connsiteX10" fmla="*/ 425450 w 428625"/>
              <a:gd name="connsiteY10" fmla="*/ 234950 h 492124"/>
              <a:gd name="connsiteX11" fmla="*/ 315319 w 428625"/>
              <a:gd name="connsiteY11" fmla="*/ 234950 h 492124"/>
              <a:gd name="connsiteX12" fmla="*/ 315319 w 428625"/>
              <a:gd name="connsiteY12" fmla="*/ 492124 h 492124"/>
              <a:gd name="connsiteX13" fmla="*/ 268305 w 428625"/>
              <a:gd name="connsiteY13" fmla="*/ 492124 h 492124"/>
              <a:gd name="connsiteX14" fmla="*/ 268305 w 428625"/>
              <a:gd name="connsiteY14" fmla="*/ 234950 h 492124"/>
              <a:gd name="connsiteX15" fmla="*/ 158750 w 428625"/>
              <a:gd name="connsiteY15" fmla="*/ 234950 h 492124"/>
              <a:gd name="connsiteX16" fmla="*/ 75242 w 428625"/>
              <a:gd name="connsiteY16" fmla="*/ 96837 h 492124"/>
              <a:gd name="connsiteX17" fmla="*/ 119205 w 428625"/>
              <a:gd name="connsiteY17" fmla="*/ 96837 h 492124"/>
              <a:gd name="connsiteX18" fmla="*/ 121079 w 428625"/>
              <a:gd name="connsiteY18" fmla="*/ 97269 h 492124"/>
              <a:gd name="connsiteX19" fmla="*/ 122664 w 428625"/>
              <a:gd name="connsiteY19" fmla="*/ 98278 h 492124"/>
              <a:gd name="connsiteX20" fmla="*/ 123529 w 428625"/>
              <a:gd name="connsiteY20" fmla="*/ 100150 h 492124"/>
              <a:gd name="connsiteX21" fmla="*/ 123673 w 428625"/>
              <a:gd name="connsiteY21" fmla="*/ 101879 h 492124"/>
              <a:gd name="connsiteX22" fmla="*/ 118484 w 428625"/>
              <a:gd name="connsiteY22" fmla="*/ 143654 h 492124"/>
              <a:gd name="connsiteX23" fmla="*/ 230337 w 428625"/>
              <a:gd name="connsiteY23" fmla="*/ 143654 h 492124"/>
              <a:gd name="connsiteX24" fmla="*/ 232067 w 428625"/>
              <a:gd name="connsiteY24" fmla="*/ 144230 h 492124"/>
              <a:gd name="connsiteX25" fmla="*/ 233509 w 428625"/>
              <a:gd name="connsiteY25" fmla="*/ 145094 h 492124"/>
              <a:gd name="connsiteX26" fmla="*/ 234373 w 428625"/>
              <a:gd name="connsiteY26" fmla="*/ 146535 h 492124"/>
              <a:gd name="connsiteX27" fmla="*/ 234950 w 428625"/>
              <a:gd name="connsiteY27" fmla="*/ 148407 h 492124"/>
              <a:gd name="connsiteX28" fmla="*/ 234950 w 428625"/>
              <a:gd name="connsiteY28" fmla="*/ 179810 h 492124"/>
              <a:gd name="connsiteX29" fmla="*/ 234373 w 428625"/>
              <a:gd name="connsiteY29" fmla="*/ 181683 h 492124"/>
              <a:gd name="connsiteX30" fmla="*/ 233509 w 428625"/>
              <a:gd name="connsiteY30" fmla="*/ 182980 h 492124"/>
              <a:gd name="connsiteX31" fmla="*/ 232067 w 428625"/>
              <a:gd name="connsiteY31" fmla="*/ 183988 h 492124"/>
              <a:gd name="connsiteX32" fmla="*/ 230193 w 428625"/>
              <a:gd name="connsiteY32" fmla="*/ 184276 h 492124"/>
              <a:gd name="connsiteX33" fmla="*/ 111421 w 428625"/>
              <a:gd name="connsiteY33" fmla="*/ 184276 h 492124"/>
              <a:gd name="connsiteX34" fmla="*/ 99746 w 428625"/>
              <a:gd name="connsiteY34" fmla="*/ 266097 h 492124"/>
              <a:gd name="connsiteX35" fmla="*/ 213473 w 428625"/>
              <a:gd name="connsiteY35" fmla="*/ 266097 h 492124"/>
              <a:gd name="connsiteX36" fmla="*/ 215347 w 428625"/>
              <a:gd name="connsiteY36" fmla="*/ 266385 h 492124"/>
              <a:gd name="connsiteX37" fmla="*/ 216788 w 428625"/>
              <a:gd name="connsiteY37" fmla="*/ 267393 h 492124"/>
              <a:gd name="connsiteX38" fmla="*/ 217653 w 428625"/>
              <a:gd name="connsiteY38" fmla="*/ 268690 h 492124"/>
              <a:gd name="connsiteX39" fmla="*/ 217941 w 428625"/>
              <a:gd name="connsiteY39" fmla="*/ 270562 h 492124"/>
              <a:gd name="connsiteX40" fmla="*/ 218085 w 428625"/>
              <a:gd name="connsiteY40" fmla="*/ 481309 h 492124"/>
              <a:gd name="connsiteX41" fmla="*/ 217797 w 428625"/>
              <a:gd name="connsiteY41" fmla="*/ 483037 h 492124"/>
              <a:gd name="connsiteX42" fmla="*/ 216932 w 428625"/>
              <a:gd name="connsiteY42" fmla="*/ 484622 h 492124"/>
              <a:gd name="connsiteX43" fmla="*/ 215491 w 428625"/>
              <a:gd name="connsiteY43" fmla="*/ 485486 h 492124"/>
              <a:gd name="connsiteX44" fmla="*/ 213617 w 428625"/>
              <a:gd name="connsiteY44" fmla="*/ 485774 h 492124"/>
              <a:gd name="connsiteX45" fmla="*/ 169078 w 428625"/>
              <a:gd name="connsiteY45" fmla="*/ 485774 h 492124"/>
              <a:gd name="connsiteX46" fmla="*/ 167204 w 428625"/>
              <a:gd name="connsiteY46" fmla="*/ 485486 h 492124"/>
              <a:gd name="connsiteX47" fmla="*/ 165906 w 428625"/>
              <a:gd name="connsiteY47" fmla="*/ 484622 h 492124"/>
              <a:gd name="connsiteX48" fmla="*/ 164897 w 428625"/>
              <a:gd name="connsiteY48" fmla="*/ 483037 h 492124"/>
              <a:gd name="connsiteX49" fmla="*/ 164609 w 428625"/>
              <a:gd name="connsiteY49" fmla="*/ 481309 h 492124"/>
              <a:gd name="connsiteX50" fmla="*/ 164753 w 428625"/>
              <a:gd name="connsiteY50" fmla="*/ 319396 h 492124"/>
              <a:gd name="connsiteX51" fmla="*/ 4468 w 428625"/>
              <a:gd name="connsiteY51" fmla="*/ 319396 h 492124"/>
              <a:gd name="connsiteX52" fmla="*/ 3027 w 428625"/>
              <a:gd name="connsiteY52" fmla="*/ 319108 h 492124"/>
              <a:gd name="connsiteX53" fmla="*/ 1730 w 428625"/>
              <a:gd name="connsiteY53" fmla="*/ 318531 h 492124"/>
              <a:gd name="connsiteX54" fmla="*/ 721 w 428625"/>
              <a:gd name="connsiteY54" fmla="*/ 317379 h 492124"/>
              <a:gd name="connsiteX55" fmla="*/ 144 w 428625"/>
              <a:gd name="connsiteY55" fmla="*/ 316227 h 492124"/>
              <a:gd name="connsiteX56" fmla="*/ 0 w 428625"/>
              <a:gd name="connsiteY56" fmla="*/ 314930 h 492124"/>
              <a:gd name="connsiteX57" fmla="*/ 144 w 428625"/>
              <a:gd name="connsiteY57" fmla="*/ 313346 h 492124"/>
              <a:gd name="connsiteX58" fmla="*/ 70485 w 428625"/>
              <a:gd name="connsiteY58" fmla="*/ 101303 h 492124"/>
              <a:gd name="connsiteX59" fmla="*/ 70773 w 428625"/>
              <a:gd name="connsiteY59" fmla="*/ 100294 h 492124"/>
              <a:gd name="connsiteX60" fmla="*/ 71350 w 428625"/>
              <a:gd name="connsiteY60" fmla="*/ 99142 h 492124"/>
              <a:gd name="connsiteX61" fmla="*/ 72359 w 428625"/>
              <a:gd name="connsiteY61" fmla="*/ 97846 h 492124"/>
              <a:gd name="connsiteX62" fmla="*/ 73800 w 428625"/>
              <a:gd name="connsiteY62" fmla="*/ 97125 h 492124"/>
              <a:gd name="connsiteX63" fmla="*/ 411162 w 428625"/>
              <a:gd name="connsiteY63" fmla="*/ 76200 h 492124"/>
              <a:gd name="connsiteX64" fmla="*/ 428625 w 428625"/>
              <a:gd name="connsiteY64" fmla="*/ 86001 h 492124"/>
              <a:gd name="connsiteX65" fmla="*/ 371371 w 428625"/>
              <a:gd name="connsiteY65" fmla="*/ 188192 h 492124"/>
              <a:gd name="connsiteX66" fmla="*/ 371371 w 428625"/>
              <a:gd name="connsiteY66" fmla="*/ 188912 h 492124"/>
              <a:gd name="connsiteX67" fmla="*/ 254000 w 428625"/>
              <a:gd name="connsiteY67" fmla="*/ 188912 h 492124"/>
              <a:gd name="connsiteX68" fmla="*/ 254000 w 428625"/>
              <a:gd name="connsiteY68" fmla="*/ 168589 h 492124"/>
              <a:gd name="connsiteX69" fmla="*/ 359204 w 428625"/>
              <a:gd name="connsiteY69" fmla="*/ 168589 h 492124"/>
              <a:gd name="connsiteX70" fmla="*/ 104703 w 428625"/>
              <a:gd name="connsiteY70" fmla="*/ 0 h 492124"/>
              <a:gd name="connsiteX71" fmla="*/ 110855 w 428625"/>
              <a:gd name="connsiteY71" fmla="*/ 438 h 492124"/>
              <a:gd name="connsiteX72" fmla="*/ 116578 w 428625"/>
              <a:gd name="connsiteY72" fmla="*/ 1896 h 492124"/>
              <a:gd name="connsiteX73" fmla="*/ 122158 w 428625"/>
              <a:gd name="connsiteY73" fmla="*/ 3937 h 492124"/>
              <a:gd name="connsiteX74" fmla="*/ 127165 w 428625"/>
              <a:gd name="connsiteY74" fmla="*/ 6854 h 492124"/>
              <a:gd name="connsiteX75" fmla="*/ 131743 w 428625"/>
              <a:gd name="connsiteY75" fmla="*/ 10353 h 492124"/>
              <a:gd name="connsiteX76" fmla="*/ 135892 w 428625"/>
              <a:gd name="connsiteY76" fmla="*/ 14582 h 492124"/>
              <a:gd name="connsiteX77" fmla="*/ 139326 w 428625"/>
              <a:gd name="connsiteY77" fmla="*/ 19248 h 492124"/>
              <a:gd name="connsiteX78" fmla="*/ 142187 w 428625"/>
              <a:gd name="connsiteY78" fmla="*/ 24352 h 492124"/>
              <a:gd name="connsiteX79" fmla="*/ 144333 w 428625"/>
              <a:gd name="connsiteY79" fmla="*/ 29893 h 492124"/>
              <a:gd name="connsiteX80" fmla="*/ 145621 w 428625"/>
              <a:gd name="connsiteY80" fmla="*/ 35871 h 492124"/>
              <a:gd name="connsiteX81" fmla="*/ 146050 w 428625"/>
              <a:gd name="connsiteY81" fmla="*/ 41996 h 492124"/>
              <a:gd name="connsiteX82" fmla="*/ 145621 w 428625"/>
              <a:gd name="connsiteY82" fmla="*/ 48266 h 492124"/>
              <a:gd name="connsiteX83" fmla="*/ 144333 w 428625"/>
              <a:gd name="connsiteY83" fmla="*/ 54099 h 492124"/>
              <a:gd name="connsiteX84" fmla="*/ 142187 w 428625"/>
              <a:gd name="connsiteY84" fmla="*/ 59786 h 492124"/>
              <a:gd name="connsiteX85" fmla="*/ 139326 w 428625"/>
              <a:gd name="connsiteY85" fmla="*/ 64889 h 492124"/>
              <a:gd name="connsiteX86" fmla="*/ 135892 w 428625"/>
              <a:gd name="connsiteY86" fmla="*/ 69555 h 492124"/>
              <a:gd name="connsiteX87" fmla="*/ 131743 w 428625"/>
              <a:gd name="connsiteY87" fmla="*/ 73784 h 492124"/>
              <a:gd name="connsiteX88" fmla="*/ 127165 w 428625"/>
              <a:gd name="connsiteY88" fmla="*/ 77284 h 492124"/>
              <a:gd name="connsiteX89" fmla="*/ 122158 w 428625"/>
              <a:gd name="connsiteY89" fmla="*/ 80200 h 492124"/>
              <a:gd name="connsiteX90" fmla="*/ 116578 w 428625"/>
              <a:gd name="connsiteY90" fmla="*/ 82242 h 492124"/>
              <a:gd name="connsiteX91" fmla="*/ 110855 w 428625"/>
              <a:gd name="connsiteY91" fmla="*/ 83700 h 492124"/>
              <a:gd name="connsiteX92" fmla="*/ 104703 w 428625"/>
              <a:gd name="connsiteY92" fmla="*/ 84137 h 492124"/>
              <a:gd name="connsiteX93" fmla="*/ 98695 w 428625"/>
              <a:gd name="connsiteY93" fmla="*/ 83700 h 492124"/>
              <a:gd name="connsiteX94" fmla="*/ 92829 w 428625"/>
              <a:gd name="connsiteY94" fmla="*/ 82242 h 492124"/>
              <a:gd name="connsiteX95" fmla="*/ 87392 w 428625"/>
              <a:gd name="connsiteY95" fmla="*/ 80200 h 492124"/>
              <a:gd name="connsiteX96" fmla="*/ 82385 w 428625"/>
              <a:gd name="connsiteY96" fmla="*/ 77284 h 492124"/>
              <a:gd name="connsiteX97" fmla="*/ 77664 w 428625"/>
              <a:gd name="connsiteY97" fmla="*/ 73784 h 492124"/>
              <a:gd name="connsiteX98" fmla="*/ 73515 w 428625"/>
              <a:gd name="connsiteY98" fmla="*/ 69555 h 492124"/>
              <a:gd name="connsiteX99" fmla="*/ 70224 w 428625"/>
              <a:gd name="connsiteY99" fmla="*/ 64889 h 492124"/>
              <a:gd name="connsiteX100" fmla="*/ 67363 w 428625"/>
              <a:gd name="connsiteY100" fmla="*/ 59786 h 492124"/>
              <a:gd name="connsiteX101" fmla="*/ 65217 w 428625"/>
              <a:gd name="connsiteY101" fmla="*/ 54099 h 492124"/>
              <a:gd name="connsiteX102" fmla="*/ 63929 w 428625"/>
              <a:gd name="connsiteY102" fmla="*/ 48266 h 492124"/>
              <a:gd name="connsiteX103" fmla="*/ 63500 w 428625"/>
              <a:gd name="connsiteY103" fmla="*/ 41996 h 492124"/>
              <a:gd name="connsiteX104" fmla="*/ 63929 w 428625"/>
              <a:gd name="connsiteY104" fmla="*/ 35871 h 492124"/>
              <a:gd name="connsiteX105" fmla="*/ 65217 w 428625"/>
              <a:gd name="connsiteY105" fmla="*/ 29893 h 492124"/>
              <a:gd name="connsiteX106" fmla="*/ 67363 w 428625"/>
              <a:gd name="connsiteY106" fmla="*/ 24352 h 492124"/>
              <a:gd name="connsiteX107" fmla="*/ 70224 w 428625"/>
              <a:gd name="connsiteY107" fmla="*/ 19248 h 492124"/>
              <a:gd name="connsiteX108" fmla="*/ 73515 w 428625"/>
              <a:gd name="connsiteY108" fmla="*/ 14582 h 492124"/>
              <a:gd name="connsiteX109" fmla="*/ 77807 w 428625"/>
              <a:gd name="connsiteY109" fmla="*/ 10353 h 492124"/>
              <a:gd name="connsiteX110" fmla="*/ 82385 w 428625"/>
              <a:gd name="connsiteY110" fmla="*/ 6854 h 492124"/>
              <a:gd name="connsiteX111" fmla="*/ 87392 w 428625"/>
              <a:gd name="connsiteY111" fmla="*/ 3937 h 492124"/>
              <a:gd name="connsiteX112" fmla="*/ 92829 w 428625"/>
              <a:gd name="connsiteY112" fmla="*/ 1896 h 492124"/>
              <a:gd name="connsiteX113" fmla="*/ 98695 w 428625"/>
              <a:gd name="connsiteY113" fmla="*/ 438 h 4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28625" h="492124">
                <a:moveTo>
                  <a:pt x="9525" y="331787"/>
                </a:moveTo>
                <a:lnTo>
                  <a:pt x="149225" y="331787"/>
                </a:lnTo>
                <a:lnTo>
                  <a:pt x="149225" y="352550"/>
                </a:lnTo>
                <a:lnTo>
                  <a:pt x="91541" y="352550"/>
                </a:lnTo>
                <a:lnTo>
                  <a:pt x="91541" y="492124"/>
                </a:lnTo>
                <a:lnTo>
                  <a:pt x="66922" y="492124"/>
                </a:lnTo>
                <a:lnTo>
                  <a:pt x="66922" y="352550"/>
                </a:lnTo>
                <a:lnTo>
                  <a:pt x="9525" y="352550"/>
                </a:lnTo>
                <a:close/>
                <a:moveTo>
                  <a:pt x="158750" y="195262"/>
                </a:moveTo>
                <a:lnTo>
                  <a:pt x="425450" y="195262"/>
                </a:lnTo>
                <a:lnTo>
                  <a:pt x="425450" y="234950"/>
                </a:lnTo>
                <a:lnTo>
                  <a:pt x="315319" y="234950"/>
                </a:lnTo>
                <a:lnTo>
                  <a:pt x="315319" y="492124"/>
                </a:lnTo>
                <a:lnTo>
                  <a:pt x="268305" y="492124"/>
                </a:lnTo>
                <a:lnTo>
                  <a:pt x="268305" y="234950"/>
                </a:lnTo>
                <a:lnTo>
                  <a:pt x="158750" y="234950"/>
                </a:lnTo>
                <a:close/>
                <a:moveTo>
                  <a:pt x="75242" y="96837"/>
                </a:moveTo>
                <a:lnTo>
                  <a:pt x="119205" y="96837"/>
                </a:lnTo>
                <a:lnTo>
                  <a:pt x="121079" y="97269"/>
                </a:lnTo>
                <a:lnTo>
                  <a:pt x="122664" y="98278"/>
                </a:lnTo>
                <a:lnTo>
                  <a:pt x="123529" y="100150"/>
                </a:lnTo>
                <a:lnTo>
                  <a:pt x="123673" y="101879"/>
                </a:lnTo>
                <a:lnTo>
                  <a:pt x="118484" y="143654"/>
                </a:lnTo>
                <a:lnTo>
                  <a:pt x="230337" y="143654"/>
                </a:lnTo>
                <a:lnTo>
                  <a:pt x="232067" y="144230"/>
                </a:lnTo>
                <a:lnTo>
                  <a:pt x="233509" y="145094"/>
                </a:lnTo>
                <a:lnTo>
                  <a:pt x="234373" y="146535"/>
                </a:lnTo>
                <a:lnTo>
                  <a:pt x="234950" y="148407"/>
                </a:lnTo>
                <a:lnTo>
                  <a:pt x="234950" y="179810"/>
                </a:lnTo>
                <a:lnTo>
                  <a:pt x="234373" y="181683"/>
                </a:lnTo>
                <a:lnTo>
                  <a:pt x="233509" y="182980"/>
                </a:lnTo>
                <a:lnTo>
                  <a:pt x="232067" y="183988"/>
                </a:lnTo>
                <a:lnTo>
                  <a:pt x="230193" y="184276"/>
                </a:lnTo>
                <a:lnTo>
                  <a:pt x="111421" y="184276"/>
                </a:lnTo>
                <a:lnTo>
                  <a:pt x="99746" y="266097"/>
                </a:lnTo>
                <a:lnTo>
                  <a:pt x="213473" y="266097"/>
                </a:lnTo>
                <a:lnTo>
                  <a:pt x="215347" y="266385"/>
                </a:lnTo>
                <a:lnTo>
                  <a:pt x="216788" y="267393"/>
                </a:lnTo>
                <a:lnTo>
                  <a:pt x="217653" y="268690"/>
                </a:lnTo>
                <a:lnTo>
                  <a:pt x="217941" y="270562"/>
                </a:lnTo>
                <a:lnTo>
                  <a:pt x="218085" y="481309"/>
                </a:lnTo>
                <a:lnTo>
                  <a:pt x="217797" y="483037"/>
                </a:lnTo>
                <a:lnTo>
                  <a:pt x="216932" y="484622"/>
                </a:lnTo>
                <a:lnTo>
                  <a:pt x="215491" y="485486"/>
                </a:lnTo>
                <a:lnTo>
                  <a:pt x="213617" y="485774"/>
                </a:lnTo>
                <a:lnTo>
                  <a:pt x="169078" y="485774"/>
                </a:lnTo>
                <a:lnTo>
                  <a:pt x="167204" y="485486"/>
                </a:lnTo>
                <a:lnTo>
                  <a:pt x="165906" y="484622"/>
                </a:lnTo>
                <a:lnTo>
                  <a:pt x="164897" y="483037"/>
                </a:lnTo>
                <a:lnTo>
                  <a:pt x="164609" y="481309"/>
                </a:lnTo>
                <a:lnTo>
                  <a:pt x="164753" y="319396"/>
                </a:lnTo>
                <a:lnTo>
                  <a:pt x="4468" y="319396"/>
                </a:lnTo>
                <a:lnTo>
                  <a:pt x="3027" y="319108"/>
                </a:lnTo>
                <a:lnTo>
                  <a:pt x="1730" y="318531"/>
                </a:lnTo>
                <a:lnTo>
                  <a:pt x="721" y="317379"/>
                </a:lnTo>
                <a:lnTo>
                  <a:pt x="144" y="316227"/>
                </a:lnTo>
                <a:lnTo>
                  <a:pt x="0" y="314930"/>
                </a:lnTo>
                <a:lnTo>
                  <a:pt x="144" y="313346"/>
                </a:lnTo>
                <a:lnTo>
                  <a:pt x="70485" y="101303"/>
                </a:lnTo>
                <a:lnTo>
                  <a:pt x="70773" y="100294"/>
                </a:lnTo>
                <a:lnTo>
                  <a:pt x="71350" y="99142"/>
                </a:lnTo>
                <a:lnTo>
                  <a:pt x="72359" y="97846"/>
                </a:lnTo>
                <a:lnTo>
                  <a:pt x="73800" y="97125"/>
                </a:lnTo>
                <a:close/>
                <a:moveTo>
                  <a:pt x="411162" y="76200"/>
                </a:moveTo>
                <a:lnTo>
                  <a:pt x="428625" y="86001"/>
                </a:lnTo>
                <a:lnTo>
                  <a:pt x="371371" y="188192"/>
                </a:lnTo>
                <a:lnTo>
                  <a:pt x="371371" y="188912"/>
                </a:lnTo>
                <a:lnTo>
                  <a:pt x="254000" y="188912"/>
                </a:lnTo>
                <a:lnTo>
                  <a:pt x="254000" y="168589"/>
                </a:lnTo>
                <a:lnTo>
                  <a:pt x="359204" y="168589"/>
                </a:lnTo>
                <a:close/>
                <a:moveTo>
                  <a:pt x="104703" y="0"/>
                </a:moveTo>
                <a:lnTo>
                  <a:pt x="110855" y="438"/>
                </a:lnTo>
                <a:lnTo>
                  <a:pt x="116578" y="1896"/>
                </a:lnTo>
                <a:lnTo>
                  <a:pt x="122158" y="3937"/>
                </a:lnTo>
                <a:lnTo>
                  <a:pt x="127165" y="6854"/>
                </a:lnTo>
                <a:lnTo>
                  <a:pt x="131743" y="10353"/>
                </a:lnTo>
                <a:lnTo>
                  <a:pt x="135892" y="14582"/>
                </a:lnTo>
                <a:lnTo>
                  <a:pt x="139326" y="19248"/>
                </a:lnTo>
                <a:lnTo>
                  <a:pt x="142187" y="24352"/>
                </a:lnTo>
                <a:lnTo>
                  <a:pt x="144333" y="29893"/>
                </a:lnTo>
                <a:lnTo>
                  <a:pt x="145621" y="35871"/>
                </a:lnTo>
                <a:lnTo>
                  <a:pt x="146050" y="41996"/>
                </a:lnTo>
                <a:lnTo>
                  <a:pt x="145621" y="48266"/>
                </a:lnTo>
                <a:lnTo>
                  <a:pt x="144333" y="54099"/>
                </a:lnTo>
                <a:lnTo>
                  <a:pt x="142187" y="59786"/>
                </a:lnTo>
                <a:lnTo>
                  <a:pt x="139326" y="64889"/>
                </a:lnTo>
                <a:lnTo>
                  <a:pt x="135892" y="69555"/>
                </a:lnTo>
                <a:lnTo>
                  <a:pt x="131743" y="73784"/>
                </a:lnTo>
                <a:lnTo>
                  <a:pt x="127165" y="77284"/>
                </a:lnTo>
                <a:lnTo>
                  <a:pt x="122158" y="80200"/>
                </a:lnTo>
                <a:lnTo>
                  <a:pt x="116578" y="82242"/>
                </a:lnTo>
                <a:lnTo>
                  <a:pt x="110855" y="83700"/>
                </a:lnTo>
                <a:lnTo>
                  <a:pt x="104703" y="84137"/>
                </a:lnTo>
                <a:lnTo>
                  <a:pt x="98695" y="83700"/>
                </a:lnTo>
                <a:lnTo>
                  <a:pt x="92829" y="82242"/>
                </a:lnTo>
                <a:lnTo>
                  <a:pt x="87392" y="80200"/>
                </a:lnTo>
                <a:lnTo>
                  <a:pt x="82385" y="77284"/>
                </a:lnTo>
                <a:lnTo>
                  <a:pt x="77664" y="73784"/>
                </a:lnTo>
                <a:lnTo>
                  <a:pt x="73515" y="69555"/>
                </a:lnTo>
                <a:lnTo>
                  <a:pt x="70224" y="64889"/>
                </a:lnTo>
                <a:lnTo>
                  <a:pt x="67363" y="59786"/>
                </a:lnTo>
                <a:lnTo>
                  <a:pt x="65217" y="54099"/>
                </a:lnTo>
                <a:lnTo>
                  <a:pt x="63929" y="48266"/>
                </a:lnTo>
                <a:lnTo>
                  <a:pt x="63500" y="41996"/>
                </a:lnTo>
                <a:lnTo>
                  <a:pt x="63929" y="35871"/>
                </a:lnTo>
                <a:lnTo>
                  <a:pt x="65217" y="29893"/>
                </a:lnTo>
                <a:lnTo>
                  <a:pt x="67363" y="24352"/>
                </a:lnTo>
                <a:lnTo>
                  <a:pt x="70224" y="19248"/>
                </a:lnTo>
                <a:lnTo>
                  <a:pt x="73515" y="14582"/>
                </a:lnTo>
                <a:lnTo>
                  <a:pt x="77807" y="10353"/>
                </a:lnTo>
                <a:lnTo>
                  <a:pt x="82385" y="6854"/>
                </a:lnTo>
                <a:lnTo>
                  <a:pt x="87392" y="3937"/>
                </a:lnTo>
                <a:lnTo>
                  <a:pt x="92829" y="1896"/>
                </a:lnTo>
                <a:lnTo>
                  <a:pt x="98695" y="438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22" name="Group 2328"/>
          <p:cNvGrpSpPr/>
          <p:nvPr/>
        </p:nvGrpSpPr>
        <p:grpSpPr>
          <a:xfrm>
            <a:off x="5630618" y="2243323"/>
            <a:ext cx="601522" cy="521550"/>
            <a:chOff x="11006138" y="5021263"/>
            <a:chExt cx="506413" cy="519113"/>
          </a:xfrm>
          <a:solidFill>
            <a:schemeClr val="tx1"/>
          </a:solidFill>
        </p:grpSpPr>
        <p:sp>
          <p:nvSpPr>
            <p:cNvPr id="23" name="Freeform 1113"/>
            <p:cNvSpPr>
              <a:spLocks noEditPoints="1"/>
            </p:cNvSpPr>
            <p:nvPr/>
          </p:nvSpPr>
          <p:spPr bwMode="auto">
            <a:xfrm>
              <a:off x="11006138" y="5021263"/>
              <a:ext cx="506413" cy="519113"/>
            </a:xfrm>
            <a:custGeom>
              <a:avLst/>
              <a:gdLst>
                <a:gd name="T0" fmla="*/ 1172 w 3193"/>
                <a:gd name="T1" fmla="*/ 3120 h 3267"/>
                <a:gd name="T2" fmla="*/ 828 w 3193"/>
                <a:gd name="T3" fmla="*/ 2986 h 3267"/>
                <a:gd name="T4" fmla="*/ 821 w 3193"/>
                <a:gd name="T5" fmla="*/ 2860 h 3267"/>
                <a:gd name="T6" fmla="*/ 316 w 3193"/>
                <a:gd name="T7" fmla="*/ 2445 h 3267"/>
                <a:gd name="T8" fmla="*/ 515 w 3193"/>
                <a:gd name="T9" fmla="*/ 2425 h 3267"/>
                <a:gd name="T10" fmla="*/ 437 w 3193"/>
                <a:gd name="T11" fmla="*/ 2235 h 3267"/>
                <a:gd name="T12" fmla="*/ 120 w 3193"/>
                <a:gd name="T13" fmla="*/ 1803 h 3267"/>
                <a:gd name="T14" fmla="*/ 343 w 3193"/>
                <a:gd name="T15" fmla="*/ 1803 h 3267"/>
                <a:gd name="T16" fmla="*/ 337 w 3193"/>
                <a:gd name="T17" fmla="*/ 1690 h 3267"/>
                <a:gd name="T18" fmla="*/ 141 w 3193"/>
                <a:gd name="T19" fmla="*/ 1323 h 3267"/>
                <a:gd name="T20" fmla="*/ 359 w 3193"/>
                <a:gd name="T21" fmla="*/ 1336 h 3267"/>
                <a:gd name="T22" fmla="*/ 188 w 3193"/>
                <a:gd name="T23" fmla="*/ 1127 h 3267"/>
                <a:gd name="T24" fmla="*/ 397 w 3193"/>
                <a:gd name="T25" fmla="*/ 691 h 3267"/>
                <a:gd name="T26" fmla="*/ 564 w 3193"/>
                <a:gd name="T27" fmla="*/ 751 h 3267"/>
                <a:gd name="T28" fmla="*/ 673 w 3193"/>
                <a:gd name="T29" fmla="*/ 390 h 3267"/>
                <a:gd name="T30" fmla="*/ 838 w 3193"/>
                <a:gd name="T31" fmla="*/ 392 h 3267"/>
                <a:gd name="T32" fmla="*/ 996 w 3193"/>
                <a:gd name="T33" fmla="*/ 199 h 3267"/>
                <a:gd name="T34" fmla="*/ 1764 w 3193"/>
                <a:gd name="T35" fmla="*/ 113 h 3267"/>
                <a:gd name="T36" fmla="*/ 1539 w 3193"/>
                <a:gd name="T37" fmla="*/ 135 h 3267"/>
                <a:gd name="T38" fmla="*/ 1368 w 3193"/>
                <a:gd name="T39" fmla="*/ 183 h 3267"/>
                <a:gd name="T40" fmla="*/ 964 w 3193"/>
                <a:gd name="T41" fmla="*/ 427 h 3267"/>
                <a:gd name="T42" fmla="*/ 608 w 3193"/>
                <a:gd name="T43" fmla="*/ 908 h 3267"/>
                <a:gd name="T44" fmla="*/ 532 w 3193"/>
                <a:gd name="T45" fmla="*/ 1099 h 3267"/>
                <a:gd name="T46" fmla="*/ 473 w 3193"/>
                <a:gd name="T47" fmla="*/ 1341 h 3267"/>
                <a:gd name="T48" fmla="*/ 448 w 3193"/>
                <a:gd name="T49" fmla="*/ 1634 h 3267"/>
                <a:gd name="T50" fmla="*/ 466 w 3193"/>
                <a:gd name="T51" fmla="*/ 1890 h 3267"/>
                <a:gd name="T52" fmla="*/ 522 w 3193"/>
                <a:gd name="T53" fmla="*/ 2137 h 3267"/>
                <a:gd name="T54" fmla="*/ 606 w 3193"/>
                <a:gd name="T55" fmla="*/ 2355 h 3267"/>
                <a:gd name="T56" fmla="*/ 903 w 3193"/>
                <a:gd name="T57" fmla="*/ 2783 h 3267"/>
                <a:gd name="T58" fmla="*/ 1334 w 3193"/>
                <a:gd name="T59" fmla="*/ 3071 h 3267"/>
                <a:gd name="T60" fmla="*/ 1539 w 3193"/>
                <a:gd name="T61" fmla="*/ 3132 h 3267"/>
                <a:gd name="T62" fmla="*/ 1764 w 3193"/>
                <a:gd name="T63" fmla="*/ 3155 h 3267"/>
                <a:gd name="T64" fmla="*/ 2332 w 3193"/>
                <a:gd name="T65" fmla="*/ 3006 h 3267"/>
                <a:gd name="T66" fmla="*/ 2776 w 3193"/>
                <a:gd name="T67" fmla="*/ 2606 h 3267"/>
                <a:gd name="T68" fmla="*/ 3037 w 3193"/>
                <a:gd name="T69" fmla="*/ 2022 h 3267"/>
                <a:gd name="T70" fmla="*/ 3055 w 3193"/>
                <a:gd name="T71" fmla="*/ 1340 h 3267"/>
                <a:gd name="T72" fmla="*/ 2826 w 3193"/>
                <a:gd name="T73" fmla="*/ 736 h 3267"/>
                <a:gd name="T74" fmla="*/ 2404 w 3193"/>
                <a:gd name="T75" fmla="*/ 305 h 3267"/>
                <a:gd name="T76" fmla="*/ 1850 w 3193"/>
                <a:gd name="T77" fmla="*/ 117 h 3267"/>
                <a:gd name="T78" fmla="*/ 1764 w 3193"/>
                <a:gd name="T79" fmla="*/ 0 h 3267"/>
                <a:gd name="T80" fmla="*/ 2358 w 3193"/>
                <a:gd name="T81" fmla="*/ 149 h 3267"/>
                <a:gd name="T82" fmla="*/ 2831 w 3193"/>
                <a:gd name="T83" fmla="*/ 549 h 3267"/>
                <a:gd name="T84" fmla="*/ 3125 w 3193"/>
                <a:gd name="T85" fmla="*/ 1137 h 3267"/>
                <a:gd name="T86" fmla="*/ 3181 w 3193"/>
                <a:gd name="T87" fmla="*/ 1839 h 3267"/>
                <a:gd name="T88" fmla="*/ 2983 w 3193"/>
                <a:gd name="T89" fmla="*/ 2486 h 3267"/>
                <a:gd name="T90" fmla="*/ 2579 w 3193"/>
                <a:gd name="T91" fmla="*/ 2974 h 3267"/>
                <a:gd name="T92" fmla="*/ 2030 w 3193"/>
                <a:gd name="T93" fmla="*/ 3239 h 3267"/>
                <a:gd name="T94" fmla="*/ 1483 w 3193"/>
                <a:gd name="T95" fmla="*/ 3266 h 3267"/>
                <a:gd name="T96" fmla="*/ 913 w 3193"/>
                <a:gd name="T97" fmla="*/ 3158 h 3267"/>
                <a:gd name="T98" fmla="*/ 604 w 3193"/>
                <a:gd name="T99" fmla="*/ 2967 h 3267"/>
                <a:gd name="T100" fmla="*/ 334 w 3193"/>
                <a:gd name="T101" fmla="*/ 2684 h 3267"/>
                <a:gd name="T102" fmla="*/ 136 w 3193"/>
                <a:gd name="T103" fmla="*/ 2331 h 3267"/>
                <a:gd name="T104" fmla="*/ 3 w 3193"/>
                <a:gd name="T105" fmla="*/ 1739 h 3267"/>
                <a:gd name="T106" fmla="*/ 58 w 3193"/>
                <a:gd name="T107" fmla="*/ 1168 h 3267"/>
                <a:gd name="T108" fmla="*/ 200 w 3193"/>
                <a:gd name="T109" fmla="*/ 801 h 3267"/>
                <a:gd name="T110" fmla="*/ 441 w 3193"/>
                <a:gd name="T111" fmla="*/ 455 h 3267"/>
                <a:gd name="T112" fmla="*/ 926 w 3193"/>
                <a:gd name="T113" fmla="*/ 104 h 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93" h="3267">
                  <a:moveTo>
                    <a:pt x="828" y="2986"/>
                  </a:moveTo>
                  <a:lnTo>
                    <a:pt x="896" y="3024"/>
                  </a:lnTo>
                  <a:lnTo>
                    <a:pt x="967" y="3057"/>
                  </a:lnTo>
                  <a:lnTo>
                    <a:pt x="1040" y="3087"/>
                  </a:lnTo>
                  <a:lnTo>
                    <a:pt x="1114" y="3111"/>
                  </a:lnTo>
                  <a:lnTo>
                    <a:pt x="1190" y="3130"/>
                  </a:lnTo>
                  <a:lnTo>
                    <a:pt x="1172" y="3120"/>
                  </a:lnTo>
                  <a:lnTo>
                    <a:pt x="1117" y="3090"/>
                  </a:lnTo>
                  <a:lnTo>
                    <a:pt x="1088" y="3072"/>
                  </a:lnTo>
                  <a:lnTo>
                    <a:pt x="1053" y="3050"/>
                  </a:lnTo>
                  <a:lnTo>
                    <a:pt x="1020" y="3028"/>
                  </a:lnTo>
                  <a:lnTo>
                    <a:pt x="985" y="3002"/>
                  </a:lnTo>
                  <a:lnTo>
                    <a:pt x="963" y="2986"/>
                  </a:lnTo>
                  <a:lnTo>
                    <a:pt x="828" y="2986"/>
                  </a:lnTo>
                  <a:close/>
                  <a:moveTo>
                    <a:pt x="494" y="2704"/>
                  </a:moveTo>
                  <a:lnTo>
                    <a:pt x="549" y="2764"/>
                  </a:lnTo>
                  <a:lnTo>
                    <a:pt x="606" y="2821"/>
                  </a:lnTo>
                  <a:lnTo>
                    <a:pt x="666" y="2873"/>
                  </a:lnTo>
                  <a:lnTo>
                    <a:pt x="834" y="2873"/>
                  </a:lnTo>
                  <a:lnTo>
                    <a:pt x="828" y="2867"/>
                  </a:lnTo>
                  <a:lnTo>
                    <a:pt x="821" y="2860"/>
                  </a:lnTo>
                  <a:lnTo>
                    <a:pt x="788" y="2825"/>
                  </a:lnTo>
                  <a:lnTo>
                    <a:pt x="758" y="2792"/>
                  </a:lnTo>
                  <a:lnTo>
                    <a:pt x="706" y="2730"/>
                  </a:lnTo>
                  <a:lnTo>
                    <a:pt x="686" y="2704"/>
                  </a:lnTo>
                  <a:lnTo>
                    <a:pt x="494" y="2704"/>
                  </a:lnTo>
                  <a:close/>
                  <a:moveTo>
                    <a:pt x="276" y="2366"/>
                  </a:moveTo>
                  <a:lnTo>
                    <a:pt x="316" y="2445"/>
                  </a:lnTo>
                  <a:lnTo>
                    <a:pt x="359" y="2520"/>
                  </a:lnTo>
                  <a:lnTo>
                    <a:pt x="407" y="2591"/>
                  </a:lnTo>
                  <a:lnTo>
                    <a:pt x="608" y="2591"/>
                  </a:lnTo>
                  <a:lnTo>
                    <a:pt x="577" y="2542"/>
                  </a:lnTo>
                  <a:lnTo>
                    <a:pt x="564" y="2518"/>
                  </a:lnTo>
                  <a:lnTo>
                    <a:pt x="528" y="2451"/>
                  </a:lnTo>
                  <a:lnTo>
                    <a:pt x="515" y="2425"/>
                  </a:lnTo>
                  <a:lnTo>
                    <a:pt x="488" y="2366"/>
                  </a:lnTo>
                  <a:lnTo>
                    <a:pt x="276" y="2366"/>
                  </a:lnTo>
                  <a:close/>
                  <a:moveTo>
                    <a:pt x="172" y="2084"/>
                  </a:moveTo>
                  <a:lnTo>
                    <a:pt x="198" y="2170"/>
                  </a:lnTo>
                  <a:lnTo>
                    <a:pt x="227" y="2253"/>
                  </a:lnTo>
                  <a:lnTo>
                    <a:pt x="443" y="2253"/>
                  </a:lnTo>
                  <a:lnTo>
                    <a:pt x="437" y="2235"/>
                  </a:lnTo>
                  <a:lnTo>
                    <a:pt x="430" y="2214"/>
                  </a:lnTo>
                  <a:lnTo>
                    <a:pt x="413" y="2164"/>
                  </a:lnTo>
                  <a:lnTo>
                    <a:pt x="398" y="2113"/>
                  </a:lnTo>
                  <a:lnTo>
                    <a:pt x="396" y="2106"/>
                  </a:lnTo>
                  <a:lnTo>
                    <a:pt x="392" y="2084"/>
                  </a:lnTo>
                  <a:lnTo>
                    <a:pt x="172" y="2084"/>
                  </a:lnTo>
                  <a:close/>
                  <a:moveTo>
                    <a:pt x="120" y="1803"/>
                  </a:moveTo>
                  <a:lnTo>
                    <a:pt x="131" y="1889"/>
                  </a:lnTo>
                  <a:lnTo>
                    <a:pt x="146" y="1972"/>
                  </a:lnTo>
                  <a:lnTo>
                    <a:pt x="367" y="1972"/>
                  </a:lnTo>
                  <a:lnTo>
                    <a:pt x="352" y="1878"/>
                  </a:lnTo>
                  <a:lnTo>
                    <a:pt x="351" y="1876"/>
                  </a:lnTo>
                  <a:lnTo>
                    <a:pt x="351" y="1873"/>
                  </a:lnTo>
                  <a:lnTo>
                    <a:pt x="343" y="1803"/>
                  </a:lnTo>
                  <a:lnTo>
                    <a:pt x="120" y="1803"/>
                  </a:lnTo>
                  <a:close/>
                  <a:moveTo>
                    <a:pt x="116" y="1521"/>
                  </a:moveTo>
                  <a:lnTo>
                    <a:pt x="113" y="1577"/>
                  </a:lnTo>
                  <a:lnTo>
                    <a:pt x="112" y="1634"/>
                  </a:lnTo>
                  <a:lnTo>
                    <a:pt x="113" y="1662"/>
                  </a:lnTo>
                  <a:lnTo>
                    <a:pt x="114" y="1690"/>
                  </a:lnTo>
                  <a:lnTo>
                    <a:pt x="337" y="1690"/>
                  </a:lnTo>
                  <a:lnTo>
                    <a:pt x="336" y="1634"/>
                  </a:lnTo>
                  <a:lnTo>
                    <a:pt x="337" y="1578"/>
                  </a:lnTo>
                  <a:lnTo>
                    <a:pt x="339" y="1524"/>
                  </a:lnTo>
                  <a:lnTo>
                    <a:pt x="339" y="1521"/>
                  </a:lnTo>
                  <a:lnTo>
                    <a:pt x="116" y="1521"/>
                  </a:lnTo>
                  <a:close/>
                  <a:moveTo>
                    <a:pt x="157" y="1239"/>
                  </a:moveTo>
                  <a:lnTo>
                    <a:pt x="141" y="1323"/>
                  </a:lnTo>
                  <a:lnTo>
                    <a:pt x="127" y="1408"/>
                  </a:lnTo>
                  <a:lnTo>
                    <a:pt x="349" y="1408"/>
                  </a:lnTo>
                  <a:lnTo>
                    <a:pt x="350" y="1401"/>
                  </a:lnTo>
                  <a:lnTo>
                    <a:pt x="351" y="1394"/>
                  </a:lnTo>
                  <a:lnTo>
                    <a:pt x="351" y="1392"/>
                  </a:lnTo>
                  <a:lnTo>
                    <a:pt x="352" y="1389"/>
                  </a:lnTo>
                  <a:lnTo>
                    <a:pt x="359" y="1336"/>
                  </a:lnTo>
                  <a:lnTo>
                    <a:pt x="370" y="1281"/>
                  </a:lnTo>
                  <a:lnTo>
                    <a:pt x="374" y="1260"/>
                  </a:lnTo>
                  <a:lnTo>
                    <a:pt x="378" y="1239"/>
                  </a:lnTo>
                  <a:lnTo>
                    <a:pt x="157" y="1239"/>
                  </a:lnTo>
                  <a:close/>
                  <a:moveTo>
                    <a:pt x="249" y="958"/>
                  </a:moveTo>
                  <a:lnTo>
                    <a:pt x="217" y="1042"/>
                  </a:lnTo>
                  <a:lnTo>
                    <a:pt x="188" y="1127"/>
                  </a:lnTo>
                  <a:lnTo>
                    <a:pt x="406" y="1127"/>
                  </a:lnTo>
                  <a:lnTo>
                    <a:pt x="429" y="1054"/>
                  </a:lnTo>
                  <a:lnTo>
                    <a:pt x="437" y="1032"/>
                  </a:lnTo>
                  <a:lnTo>
                    <a:pt x="464" y="958"/>
                  </a:lnTo>
                  <a:lnTo>
                    <a:pt x="249" y="958"/>
                  </a:lnTo>
                  <a:close/>
                  <a:moveTo>
                    <a:pt x="449" y="620"/>
                  </a:moveTo>
                  <a:lnTo>
                    <a:pt x="397" y="691"/>
                  </a:lnTo>
                  <a:lnTo>
                    <a:pt x="348" y="766"/>
                  </a:lnTo>
                  <a:lnTo>
                    <a:pt x="303" y="845"/>
                  </a:lnTo>
                  <a:lnTo>
                    <a:pt x="514" y="845"/>
                  </a:lnTo>
                  <a:lnTo>
                    <a:pt x="514" y="844"/>
                  </a:lnTo>
                  <a:lnTo>
                    <a:pt x="515" y="843"/>
                  </a:lnTo>
                  <a:lnTo>
                    <a:pt x="528" y="817"/>
                  </a:lnTo>
                  <a:lnTo>
                    <a:pt x="564" y="751"/>
                  </a:lnTo>
                  <a:lnTo>
                    <a:pt x="577" y="726"/>
                  </a:lnTo>
                  <a:lnTo>
                    <a:pt x="601" y="687"/>
                  </a:lnTo>
                  <a:lnTo>
                    <a:pt x="625" y="649"/>
                  </a:lnTo>
                  <a:lnTo>
                    <a:pt x="646" y="620"/>
                  </a:lnTo>
                  <a:lnTo>
                    <a:pt x="449" y="620"/>
                  </a:lnTo>
                  <a:close/>
                  <a:moveTo>
                    <a:pt x="741" y="338"/>
                  </a:moveTo>
                  <a:lnTo>
                    <a:pt x="673" y="390"/>
                  </a:lnTo>
                  <a:lnTo>
                    <a:pt x="608" y="447"/>
                  </a:lnTo>
                  <a:lnTo>
                    <a:pt x="547" y="507"/>
                  </a:lnTo>
                  <a:lnTo>
                    <a:pt x="731" y="507"/>
                  </a:lnTo>
                  <a:lnTo>
                    <a:pt x="758" y="476"/>
                  </a:lnTo>
                  <a:lnTo>
                    <a:pt x="788" y="442"/>
                  </a:lnTo>
                  <a:lnTo>
                    <a:pt x="821" y="409"/>
                  </a:lnTo>
                  <a:lnTo>
                    <a:pt x="838" y="392"/>
                  </a:lnTo>
                  <a:lnTo>
                    <a:pt x="854" y="376"/>
                  </a:lnTo>
                  <a:lnTo>
                    <a:pt x="896" y="338"/>
                  </a:lnTo>
                  <a:lnTo>
                    <a:pt x="741" y="338"/>
                  </a:lnTo>
                  <a:close/>
                  <a:moveTo>
                    <a:pt x="1190" y="138"/>
                  </a:moveTo>
                  <a:lnTo>
                    <a:pt x="1124" y="154"/>
                  </a:lnTo>
                  <a:lnTo>
                    <a:pt x="1059" y="174"/>
                  </a:lnTo>
                  <a:lnTo>
                    <a:pt x="996" y="199"/>
                  </a:lnTo>
                  <a:lnTo>
                    <a:pt x="934" y="225"/>
                  </a:lnTo>
                  <a:lnTo>
                    <a:pt x="1042" y="225"/>
                  </a:lnTo>
                  <a:lnTo>
                    <a:pt x="1088" y="196"/>
                  </a:lnTo>
                  <a:lnTo>
                    <a:pt x="1118" y="178"/>
                  </a:lnTo>
                  <a:lnTo>
                    <a:pt x="1173" y="147"/>
                  </a:lnTo>
                  <a:lnTo>
                    <a:pt x="1190" y="138"/>
                  </a:lnTo>
                  <a:close/>
                  <a:moveTo>
                    <a:pt x="1764" y="113"/>
                  </a:moveTo>
                  <a:lnTo>
                    <a:pt x="1698" y="115"/>
                  </a:lnTo>
                  <a:lnTo>
                    <a:pt x="1632" y="121"/>
                  </a:lnTo>
                  <a:lnTo>
                    <a:pt x="1611" y="124"/>
                  </a:lnTo>
                  <a:lnTo>
                    <a:pt x="1602" y="125"/>
                  </a:lnTo>
                  <a:lnTo>
                    <a:pt x="1544" y="134"/>
                  </a:lnTo>
                  <a:lnTo>
                    <a:pt x="1542" y="135"/>
                  </a:lnTo>
                  <a:lnTo>
                    <a:pt x="1539" y="135"/>
                  </a:lnTo>
                  <a:lnTo>
                    <a:pt x="1484" y="147"/>
                  </a:lnTo>
                  <a:lnTo>
                    <a:pt x="1480" y="149"/>
                  </a:lnTo>
                  <a:lnTo>
                    <a:pt x="1476" y="151"/>
                  </a:lnTo>
                  <a:lnTo>
                    <a:pt x="1425" y="164"/>
                  </a:lnTo>
                  <a:lnTo>
                    <a:pt x="1418" y="167"/>
                  </a:lnTo>
                  <a:lnTo>
                    <a:pt x="1409" y="169"/>
                  </a:lnTo>
                  <a:lnTo>
                    <a:pt x="1368" y="183"/>
                  </a:lnTo>
                  <a:lnTo>
                    <a:pt x="1334" y="197"/>
                  </a:lnTo>
                  <a:lnTo>
                    <a:pt x="1311" y="206"/>
                  </a:lnTo>
                  <a:lnTo>
                    <a:pt x="1236" y="241"/>
                  </a:lnTo>
                  <a:lnTo>
                    <a:pt x="1164" y="281"/>
                  </a:lnTo>
                  <a:lnTo>
                    <a:pt x="1095" y="325"/>
                  </a:lnTo>
                  <a:lnTo>
                    <a:pt x="1029" y="374"/>
                  </a:lnTo>
                  <a:lnTo>
                    <a:pt x="964" y="427"/>
                  </a:lnTo>
                  <a:lnTo>
                    <a:pt x="903" y="484"/>
                  </a:lnTo>
                  <a:lnTo>
                    <a:pt x="845" y="546"/>
                  </a:lnTo>
                  <a:lnTo>
                    <a:pt x="790" y="611"/>
                  </a:lnTo>
                  <a:lnTo>
                    <a:pt x="739" y="681"/>
                  </a:lnTo>
                  <a:lnTo>
                    <a:pt x="691" y="753"/>
                  </a:lnTo>
                  <a:lnTo>
                    <a:pt x="648" y="830"/>
                  </a:lnTo>
                  <a:lnTo>
                    <a:pt x="608" y="908"/>
                  </a:lnTo>
                  <a:lnTo>
                    <a:pt x="606" y="913"/>
                  </a:lnTo>
                  <a:lnTo>
                    <a:pt x="604" y="918"/>
                  </a:lnTo>
                  <a:lnTo>
                    <a:pt x="580" y="970"/>
                  </a:lnTo>
                  <a:lnTo>
                    <a:pt x="571" y="991"/>
                  </a:lnTo>
                  <a:lnTo>
                    <a:pt x="555" y="1034"/>
                  </a:lnTo>
                  <a:lnTo>
                    <a:pt x="545" y="1062"/>
                  </a:lnTo>
                  <a:lnTo>
                    <a:pt x="532" y="1099"/>
                  </a:lnTo>
                  <a:lnTo>
                    <a:pt x="522" y="1131"/>
                  </a:lnTo>
                  <a:lnTo>
                    <a:pt x="511" y="1167"/>
                  </a:lnTo>
                  <a:lnTo>
                    <a:pt x="503" y="1199"/>
                  </a:lnTo>
                  <a:lnTo>
                    <a:pt x="494" y="1235"/>
                  </a:lnTo>
                  <a:lnTo>
                    <a:pt x="486" y="1270"/>
                  </a:lnTo>
                  <a:lnTo>
                    <a:pt x="479" y="1306"/>
                  </a:lnTo>
                  <a:lnTo>
                    <a:pt x="473" y="1341"/>
                  </a:lnTo>
                  <a:lnTo>
                    <a:pt x="466" y="1378"/>
                  </a:lnTo>
                  <a:lnTo>
                    <a:pt x="462" y="1412"/>
                  </a:lnTo>
                  <a:lnTo>
                    <a:pt x="457" y="1453"/>
                  </a:lnTo>
                  <a:lnTo>
                    <a:pt x="454" y="1485"/>
                  </a:lnTo>
                  <a:lnTo>
                    <a:pt x="451" y="1532"/>
                  </a:lnTo>
                  <a:lnTo>
                    <a:pt x="449" y="1559"/>
                  </a:lnTo>
                  <a:lnTo>
                    <a:pt x="448" y="1634"/>
                  </a:lnTo>
                  <a:lnTo>
                    <a:pt x="448" y="1672"/>
                  </a:lnTo>
                  <a:lnTo>
                    <a:pt x="449" y="1708"/>
                  </a:lnTo>
                  <a:lnTo>
                    <a:pt x="451" y="1735"/>
                  </a:lnTo>
                  <a:lnTo>
                    <a:pt x="454" y="1782"/>
                  </a:lnTo>
                  <a:lnTo>
                    <a:pt x="457" y="1815"/>
                  </a:lnTo>
                  <a:lnTo>
                    <a:pt x="462" y="1855"/>
                  </a:lnTo>
                  <a:lnTo>
                    <a:pt x="466" y="1890"/>
                  </a:lnTo>
                  <a:lnTo>
                    <a:pt x="473" y="1927"/>
                  </a:lnTo>
                  <a:lnTo>
                    <a:pt x="479" y="1962"/>
                  </a:lnTo>
                  <a:lnTo>
                    <a:pt x="486" y="1998"/>
                  </a:lnTo>
                  <a:lnTo>
                    <a:pt x="494" y="2032"/>
                  </a:lnTo>
                  <a:lnTo>
                    <a:pt x="503" y="2068"/>
                  </a:lnTo>
                  <a:lnTo>
                    <a:pt x="511" y="2101"/>
                  </a:lnTo>
                  <a:lnTo>
                    <a:pt x="522" y="2137"/>
                  </a:lnTo>
                  <a:lnTo>
                    <a:pt x="532" y="2168"/>
                  </a:lnTo>
                  <a:lnTo>
                    <a:pt x="545" y="2206"/>
                  </a:lnTo>
                  <a:lnTo>
                    <a:pt x="555" y="2234"/>
                  </a:lnTo>
                  <a:lnTo>
                    <a:pt x="571" y="2276"/>
                  </a:lnTo>
                  <a:lnTo>
                    <a:pt x="580" y="2297"/>
                  </a:lnTo>
                  <a:lnTo>
                    <a:pt x="604" y="2351"/>
                  </a:lnTo>
                  <a:lnTo>
                    <a:pt x="606" y="2355"/>
                  </a:lnTo>
                  <a:lnTo>
                    <a:pt x="608" y="2360"/>
                  </a:lnTo>
                  <a:lnTo>
                    <a:pt x="648" y="2439"/>
                  </a:lnTo>
                  <a:lnTo>
                    <a:pt x="691" y="2515"/>
                  </a:lnTo>
                  <a:lnTo>
                    <a:pt x="739" y="2587"/>
                  </a:lnTo>
                  <a:lnTo>
                    <a:pt x="790" y="2656"/>
                  </a:lnTo>
                  <a:lnTo>
                    <a:pt x="845" y="2721"/>
                  </a:lnTo>
                  <a:lnTo>
                    <a:pt x="903" y="2783"/>
                  </a:lnTo>
                  <a:lnTo>
                    <a:pt x="964" y="2841"/>
                  </a:lnTo>
                  <a:lnTo>
                    <a:pt x="1029" y="2895"/>
                  </a:lnTo>
                  <a:lnTo>
                    <a:pt x="1095" y="2944"/>
                  </a:lnTo>
                  <a:lnTo>
                    <a:pt x="1164" y="2988"/>
                  </a:lnTo>
                  <a:lnTo>
                    <a:pt x="1236" y="3028"/>
                  </a:lnTo>
                  <a:lnTo>
                    <a:pt x="1311" y="3061"/>
                  </a:lnTo>
                  <a:lnTo>
                    <a:pt x="1334" y="3071"/>
                  </a:lnTo>
                  <a:lnTo>
                    <a:pt x="1368" y="3084"/>
                  </a:lnTo>
                  <a:lnTo>
                    <a:pt x="1409" y="3098"/>
                  </a:lnTo>
                  <a:lnTo>
                    <a:pt x="1418" y="3101"/>
                  </a:lnTo>
                  <a:lnTo>
                    <a:pt x="1425" y="3103"/>
                  </a:lnTo>
                  <a:lnTo>
                    <a:pt x="1476" y="3118"/>
                  </a:lnTo>
                  <a:lnTo>
                    <a:pt x="1484" y="3120"/>
                  </a:lnTo>
                  <a:lnTo>
                    <a:pt x="1539" y="3132"/>
                  </a:lnTo>
                  <a:lnTo>
                    <a:pt x="1542" y="3133"/>
                  </a:lnTo>
                  <a:lnTo>
                    <a:pt x="1544" y="3133"/>
                  </a:lnTo>
                  <a:lnTo>
                    <a:pt x="1602" y="3142"/>
                  </a:lnTo>
                  <a:lnTo>
                    <a:pt x="1611" y="3144"/>
                  </a:lnTo>
                  <a:lnTo>
                    <a:pt x="1632" y="3147"/>
                  </a:lnTo>
                  <a:lnTo>
                    <a:pt x="1698" y="3153"/>
                  </a:lnTo>
                  <a:lnTo>
                    <a:pt x="1764" y="3155"/>
                  </a:lnTo>
                  <a:lnTo>
                    <a:pt x="1850" y="3152"/>
                  </a:lnTo>
                  <a:lnTo>
                    <a:pt x="1935" y="3142"/>
                  </a:lnTo>
                  <a:lnTo>
                    <a:pt x="2018" y="3126"/>
                  </a:lnTo>
                  <a:lnTo>
                    <a:pt x="2100" y="3104"/>
                  </a:lnTo>
                  <a:lnTo>
                    <a:pt x="2179" y="3077"/>
                  </a:lnTo>
                  <a:lnTo>
                    <a:pt x="2257" y="3044"/>
                  </a:lnTo>
                  <a:lnTo>
                    <a:pt x="2332" y="3006"/>
                  </a:lnTo>
                  <a:lnTo>
                    <a:pt x="2404" y="2962"/>
                  </a:lnTo>
                  <a:lnTo>
                    <a:pt x="2474" y="2914"/>
                  </a:lnTo>
                  <a:lnTo>
                    <a:pt x="2541" y="2861"/>
                  </a:lnTo>
                  <a:lnTo>
                    <a:pt x="2605" y="2803"/>
                  </a:lnTo>
                  <a:lnTo>
                    <a:pt x="2665" y="2742"/>
                  </a:lnTo>
                  <a:lnTo>
                    <a:pt x="2722" y="2675"/>
                  </a:lnTo>
                  <a:lnTo>
                    <a:pt x="2776" y="2606"/>
                  </a:lnTo>
                  <a:lnTo>
                    <a:pt x="2826" y="2532"/>
                  </a:lnTo>
                  <a:lnTo>
                    <a:pt x="2872" y="2454"/>
                  </a:lnTo>
                  <a:lnTo>
                    <a:pt x="2913" y="2374"/>
                  </a:lnTo>
                  <a:lnTo>
                    <a:pt x="2951" y="2290"/>
                  </a:lnTo>
                  <a:lnTo>
                    <a:pt x="2985" y="2203"/>
                  </a:lnTo>
                  <a:lnTo>
                    <a:pt x="3013" y="2114"/>
                  </a:lnTo>
                  <a:lnTo>
                    <a:pt x="3037" y="2022"/>
                  </a:lnTo>
                  <a:lnTo>
                    <a:pt x="3055" y="1928"/>
                  </a:lnTo>
                  <a:lnTo>
                    <a:pt x="3069" y="1832"/>
                  </a:lnTo>
                  <a:lnTo>
                    <a:pt x="3077" y="1734"/>
                  </a:lnTo>
                  <a:lnTo>
                    <a:pt x="3080" y="1634"/>
                  </a:lnTo>
                  <a:lnTo>
                    <a:pt x="3077" y="1534"/>
                  </a:lnTo>
                  <a:lnTo>
                    <a:pt x="3069" y="1436"/>
                  </a:lnTo>
                  <a:lnTo>
                    <a:pt x="3055" y="1340"/>
                  </a:lnTo>
                  <a:lnTo>
                    <a:pt x="3037" y="1245"/>
                  </a:lnTo>
                  <a:lnTo>
                    <a:pt x="3013" y="1153"/>
                  </a:lnTo>
                  <a:lnTo>
                    <a:pt x="2985" y="1064"/>
                  </a:lnTo>
                  <a:lnTo>
                    <a:pt x="2951" y="978"/>
                  </a:lnTo>
                  <a:lnTo>
                    <a:pt x="2913" y="894"/>
                  </a:lnTo>
                  <a:lnTo>
                    <a:pt x="2872" y="813"/>
                  </a:lnTo>
                  <a:lnTo>
                    <a:pt x="2826" y="736"/>
                  </a:lnTo>
                  <a:lnTo>
                    <a:pt x="2776" y="663"/>
                  </a:lnTo>
                  <a:lnTo>
                    <a:pt x="2722" y="592"/>
                  </a:lnTo>
                  <a:lnTo>
                    <a:pt x="2665" y="526"/>
                  </a:lnTo>
                  <a:lnTo>
                    <a:pt x="2605" y="464"/>
                  </a:lnTo>
                  <a:lnTo>
                    <a:pt x="2541" y="407"/>
                  </a:lnTo>
                  <a:lnTo>
                    <a:pt x="2474" y="353"/>
                  </a:lnTo>
                  <a:lnTo>
                    <a:pt x="2404" y="305"/>
                  </a:lnTo>
                  <a:lnTo>
                    <a:pt x="2332" y="262"/>
                  </a:lnTo>
                  <a:lnTo>
                    <a:pt x="2257" y="223"/>
                  </a:lnTo>
                  <a:lnTo>
                    <a:pt x="2179" y="191"/>
                  </a:lnTo>
                  <a:lnTo>
                    <a:pt x="2100" y="163"/>
                  </a:lnTo>
                  <a:lnTo>
                    <a:pt x="2018" y="141"/>
                  </a:lnTo>
                  <a:lnTo>
                    <a:pt x="1935" y="126"/>
                  </a:lnTo>
                  <a:lnTo>
                    <a:pt x="1850" y="117"/>
                  </a:lnTo>
                  <a:lnTo>
                    <a:pt x="1764" y="113"/>
                  </a:lnTo>
                  <a:close/>
                  <a:moveTo>
                    <a:pt x="1428" y="0"/>
                  </a:moveTo>
                  <a:lnTo>
                    <a:pt x="1483" y="2"/>
                  </a:lnTo>
                  <a:lnTo>
                    <a:pt x="1538" y="5"/>
                  </a:lnTo>
                  <a:lnTo>
                    <a:pt x="1595" y="12"/>
                  </a:lnTo>
                  <a:lnTo>
                    <a:pt x="1679" y="3"/>
                  </a:lnTo>
                  <a:lnTo>
                    <a:pt x="1764" y="0"/>
                  </a:lnTo>
                  <a:lnTo>
                    <a:pt x="1854" y="3"/>
                  </a:lnTo>
                  <a:lnTo>
                    <a:pt x="1943" y="13"/>
                  </a:lnTo>
                  <a:lnTo>
                    <a:pt x="2030" y="29"/>
                  </a:lnTo>
                  <a:lnTo>
                    <a:pt x="2115" y="50"/>
                  </a:lnTo>
                  <a:lnTo>
                    <a:pt x="2199" y="78"/>
                  </a:lnTo>
                  <a:lnTo>
                    <a:pt x="2280" y="111"/>
                  </a:lnTo>
                  <a:lnTo>
                    <a:pt x="2358" y="149"/>
                  </a:lnTo>
                  <a:lnTo>
                    <a:pt x="2435" y="192"/>
                  </a:lnTo>
                  <a:lnTo>
                    <a:pt x="2508" y="241"/>
                  </a:lnTo>
                  <a:lnTo>
                    <a:pt x="2579" y="293"/>
                  </a:lnTo>
                  <a:lnTo>
                    <a:pt x="2648" y="351"/>
                  </a:lnTo>
                  <a:lnTo>
                    <a:pt x="2712" y="413"/>
                  </a:lnTo>
                  <a:lnTo>
                    <a:pt x="2774" y="479"/>
                  </a:lnTo>
                  <a:lnTo>
                    <a:pt x="2831" y="549"/>
                  </a:lnTo>
                  <a:lnTo>
                    <a:pt x="2886" y="624"/>
                  </a:lnTo>
                  <a:lnTo>
                    <a:pt x="2936" y="702"/>
                  </a:lnTo>
                  <a:lnTo>
                    <a:pt x="2983" y="783"/>
                  </a:lnTo>
                  <a:lnTo>
                    <a:pt x="3024" y="867"/>
                  </a:lnTo>
                  <a:lnTo>
                    <a:pt x="3063" y="954"/>
                  </a:lnTo>
                  <a:lnTo>
                    <a:pt x="3096" y="1044"/>
                  </a:lnTo>
                  <a:lnTo>
                    <a:pt x="3125" y="1137"/>
                  </a:lnTo>
                  <a:lnTo>
                    <a:pt x="3149" y="1232"/>
                  </a:lnTo>
                  <a:lnTo>
                    <a:pt x="3167" y="1329"/>
                  </a:lnTo>
                  <a:lnTo>
                    <a:pt x="3181" y="1429"/>
                  </a:lnTo>
                  <a:lnTo>
                    <a:pt x="3189" y="1530"/>
                  </a:lnTo>
                  <a:lnTo>
                    <a:pt x="3193" y="1634"/>
                  </a:lnTo>
                  <a:lnTo>
                    <a:pt x="3189" y="1737"/>
                  </a:lnTo>
                  <a:lnTo>
                    <a:pt x="3181" y="1839"/>
                  </a:lnTo>
                  <a:lnTo>
                    <a:pt x="3167" y="1938"/>
                  </a:lnTo>
                  <a:lnTo>
                    <a:pt x="3149" y="2035"/>
                  </a:lnTo>
                  <a:lnTo>
                    <a:pt x="3125" y="2130"/>
                  </a:lnTo>
                  <a:lnTo>
                    <a:pt x="3096" y="2224"/>
                  </a:lnTo>
                  <a:lnTo>
                    <a:pt x="3063" y="2314"/>
                  </a:lnTo>
                  <a:lnTo>
                    <a:pt x="3024" y="2401"/>
                  </a:lnTo>
                  <a:lnTo>
                    <a:pt x="2983" y="2486"/>
                  </a:lnTo>
                  <a:lnTo>
                    <a:pt x="2936" y="2567"/>
                  </a:lnTo>
                  <a:lnTo>
                    <a:pt x="2886" y="2645"/>
                  </a:lnTo>
                  <a:lnTo>
                    <a:pt x="2831" y="2718"/>
                  </a:lnTo>
                  <a:lnTo>
                    <a:pt x="2774" y="2788"/>
                  </a:lnTo>
                  <a:lnTo>
                    <a:pt x="2712" y="2855"/>
                  </a:lnTo>
                  <a:lnTo>
                    <a:pt x="2648" y="2917"/>
                  </a:lnTo>
                  <a:lnTo>
                    <a:pt x="2579" y="2974"/>
                  </a:lnTo>
                  <a:lnTo>
                    <a:pt x="2508" y="3028"/>
                  </a:lnTo>
                  <a:lnTo>
                    <a:pt x="2435" y="3076"/>
                  </a:lnTo>
                  <a:lnTo>
                    <a:pt x="2358" y="3119"/>
                  </a:lnTo>
                  <a:lnTo>
                    <a:pt x="2280" y="3158"/>
                  </a:lnTo>
                  <a:lnTo>
                    <a:pt x="2199" y="3191"/>
                  </a:lnTo>
                  <a:lnTo>
                    <a:pt x="2115" y="3217"/>
                  </a:lnTo>
                  <a:lnTo>
                    <a:pt x="2030" y="3239"/>
                  </a:lnTo>
                  <a:lnTo>
                    <a:pt x="1943" y="3255"/>
                  </a:lnTo>
                  <a:lnTo>
                    <a:pt x="1854" y="3264"/>
                  </a:lnTo>
                  <a:lnTo>
                    <a:pt x="1764" y="3267"/>
                  </a:lnTo>
                  <a:lnTo>
                    <a:pt x="1679" y="3264"/>
                  </a:lnTo>
                  <a:lnTo>
                    <a:pt x="1595" y="3256"/>
                  </a:lnTo>
                  <a:lnTo>
                    <a:pt x="1538" y="3262"/>
                  </a:lnTo>
                  <a:lnTo>
                    <a:pt x="1483" y="3266"/>
                  </a:lnTo>
                  <a:lnTo>
                    <a:pt x="1428" y="3267"/>
                  </a:lnTo>
                  <a:lnTo>
                    <a:pt x="1338" y="3264"/>
                  </a:lnTo>
                  <a:lnTo>
                    <a:pt x="1250" y="3255"/>
                  </a:lnTo>
                  <a:lnTo>
                    <a:pt x="1162" y="3239"/>
                  </a:lnTo>
                  <a:lnTo>
                    <a:pt x="1077" y="3217"/>
                  </a:lnTo>
                  <a:lnTo>
                    <a:pt x="994" y="3191"/>
                  </a:lnTo>
                  <a:lnTo>
                    <a:pt x="913" y="3158"/>
                  </a:lnTo>
                  <a:lnTo>
                    <a:pt x="834" y="3119"/>
                  </a:lnTo>
                  <a:lnTo>
                    <a:pt x="758" y="3076"/>
                  </a:lnTo>
                  <a:lnTo>
                    <a:pt x="684" y="3028"/>
                  </a:lnTo>
                  <a:lnTo>
                    <a:pt x="614" y="2974"/>
                  </a:lnTo>
                  <a:lnTo>
                    <a:pt x="610" y="2972"/>
                  </a:lnTo>
                  <a:lnTo>
                    <a:pt x="607" y="2970"/>
                  </a:lnTo>
                  <a:lnTo>
                    <a:pt x="604" y="2967"/>
                  </a:lnTo>
                  <a:lnTo>
                    <a:pt x="546" y="2918"/>
                  </a:lnTo>
                  <a:lnTo>
                    <a:pt x="491" y="2865"/>
                  </a:lnTo>
                  <a:lnTo>
                    <a:pt x="438" y="2808"/>
                  </a:lnTo>
                  <a:lnTo>
                    <a:pt x="387" y="2750"/>
                  </a:lnTo>
                  <a:lnTo>
                    <a:pt x="339" y="2689"/>
                  </a:lnTo>
                  <a:lnTo>
                    <a:pt x="336" y="2687"/>
                  </a:lnTo>
                  <a:lnTo>
                    <a:pt x="334" y="2684"/>
                  </a:lnTo>
                  <a:lnTo>
                    <a:pt x="333" y="2680"/>
                  </a:lnTo>
                  <a:lnTo>
                    <a:pt x="288" y="2616"/>
                  </a:lnTo>
                  <a:lnTo>
                    <a:pt x="245" y="2549"/>
                  </a:lnTo>
                  <a:lnTo>
                    <a:pt x="207" y="2480"/>
                  </a:lnTo>
                  <a:lnTo>
                    <a:pt x="171" y="2408"/>
                  </a:lnTo>
                  <a:lnTo>
                    <a:pt x="138" y="2334"/>
                  </a:lnTo>
                  <a:lnTo>
                    <a:pt x="136" y="2331"/>
                  </a:lnTo>
                  <a:lnTo>
                    <a:pt x="135" y="2328"/>
                  </a:lnTo>
                  <a:lnTo>
                    <a:pt x="101" y="2236"/>
                  </a:lnTo>
                  <a:lnTo>
                    <a:pt x="70" y="2142"/>
                  </a:lnTo>
                  <a:lnTo>
                    <a:pt x="46" y="2044"/>
                  </a:lnTo>
                  <a:lnTo>
                    <a:pt x="25" y="1945"/>
                  </a:lnTo>
                  <a:lnTo>
                    <a:pt x="11" y="1843"/>
                  </a:lnTo>
                  <a:lnTo>
                    <a:pt x="3" y="1739"/>
                  </a:lnTo>
                  <a:lnTo>
                    <a:pt x="0" y="1634"/>
                  </a:lnTo>
                  <a:lnTo>
                    <a:pt x="2" y="1539"/>
                  </a:lnTo>
                  <a:lnTo>
                    <a:pt x="9" y="1446"/>
                  </a:lnTo>
                  <a:lnTo>
                    <a:pt x="20" y="1355"/>
                  </a:lnTo>
                  <a:lnTo>
                    <a:pt x="37" y="1265"/>
                  </a:lnTo>
                  <a:lnTo>
                    <a:pt x="57" y="1177"/>
                  </a:lnTo>
                  <a:lnTo>
                    <a:pt x="58" y="1168"/>
                  </a:lnTo>
                  <a:lnTo>
                    <a:pt x="61" y="1159"/>
                  </a:lnTo>
                  <a:lnTo>
                    <a:pt x="90" y="1065"/>
                  </a:lnTo>
                  <a:lnTo>
                    <a:pt x="122" y="973"/>
                  </a:lnTo>
                  <a:lnTo>
                    <a:pt x="160" y="884"/>
                  </a:lnTo>
                  <a:lnTo>
                    <a:pt x="162" y="880"/>
                  </a:lnTo>
                  <a:lnTo>
                    <a:pt x="164" y="876"/>
                  </a:lnTo>
                  <a:lnTo>
                    <a:pt x="200" y="801"/>
                  </a:lnTo>
                  <a:lnTo>
                    <a:pt x="239" y="729"/>
                  </a:lnTo>
                  <a:lnTo>
                    <a:pt x="282" y="661"/>
                  </a:lnTo>
                  <a:lnTo>
                    <a:pt x="328" y="594"/>
                  </a:lnTo>
                  <a:lnTo>
                    <a:pt x="376" y="530"/>
                  </a:lnTo>
                  <a:lnTo>
                    <a:pt x="379" y="525"/>
                  </a:lnTo>
                  <a:lnTo>
                    <a:pt x="383" y="522"/>
                  </a:lnTo>
                  <a:lnTo>
                    <a:pt x="441" y="455"/>
                  </a:lnTo>
                  <a:lnTo>
                    <a:pt x="501" y="392"/>
                  </a:lnTo>
                  <a:lnTo>
                    <a:pt x="565" y="333"/>
                  </a:lnTo>
                  <a:lnTo>
                    <a:pt x="632" y="279"/>
                  </a:lnTo>
                  <a:lnTo>
                    <a:pt x="702" y="228"/>
                  </a:lnTo>
                  <a:lnTo>
                    <a:pt x="774" y="182"/>
                  </a:lnTo>
                  <a:lnTo>
                    <a:pt x="848" y="141"/>
                  </a:lnTo>
                  <a:lnTo>
                    <a:pt x="926" y="104"/>
                  </a:lnTo>
                  <a:lnTo>
                    <a:pt x="1005" y="74"/>
                  </a:lnTo>
                  <a:lnTo>
                    <a:pt x="1087" y="47"/>
                  </a:lnTo>
                  <a:lnTo>
                    <a:pt x="1169" y="28"/>
                  </a:lnTo>
                  <a:lnTo>
                    <a:pt x="1254" y="12"/>
                  </a:lnTo>
                  <a:lnTo>
                    <a:pt x="1340" y="3"/>
                  </a:lnTo>
                  <a:lnTo>
                    <a:pt x="1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14"/>
            <p:cNvSpPr>
              <a:spLocks noEditPoints="1"/>
            </p:cNvSpPr>
            <p:nvPr/>
          </p:nvSpPr>
          <p:spPr bwMode="auto">
            <a:xfrm>
              <a:off x="11095038" y="5057776"/>
              <a:ext cx="382588" cy="446088"/>
            </a:xfrm>
            <a:custGeom>
              <a:avLst/>
              <a:gdLst>
                <a:gd name="T0" fmla="*/ 929 w 2408"/>
                <a:gd name="T1" fmla="*/ 813 h 2817"/>
                <a:gd name="T2" fmla="*/ 835 w 2408"/>
                <a:gd name="T3" fmla="*/ 1060 h 2817"/>
                <a:gd name="T4" fmla="*/ 721 w 2408"/>
                <a:gd name="T5" fmla="*/ 1306 h 2817"/>
                <a:gd name="T6" fmla="*/ 764 w 2408"/>
                <a:gd name="T7" fmla="*/ 1559 h 2817"/>
                <a:gd name="T8" fmla="*/ 925 w 2408"/>
                <a:gd name="T9" fmla="*/ 1819 h 2817"/>
                <a:gd name="T10" fmla="*/ 1163 w 2408"/>
                <a:gd name="T11" fmla="*/ 2152 h 2817"/>
                <a:gd name="T12" fmla="*/ 727 w 2408"/>
                <a:gd name="T13" fmla="*/ 2496 h 2817"/>
                <a:gd name="T14" fmla="*/ 932 w 2408"/>
                <a:gd name="T15" fmla="*/ 2663 h 2817"/>
                <a:gd name="T16" fmla="*/ 1204 w 2408"/>
                <a:gd name="T17" fmla="*/ 2704 h 2817"/>
                <a:gd name="T18" fmla="*/ 1464 w 2408"/>
                <a:gd name="T19" fmla="*/ 2666 h 2817"/>
                <a:gd name="T20" fmla="*/ 1884 w 2408"/>
                <a:gd name="T21" fmla="*/ 2390 h 2817"/>
                <a:gd name="T22" fmla="*/ 1532 w 2408"/>
                <a:gd name="T23" fmla="*/ 2165 h 2817"/>
                <a:gd name="T24" fmla="*/ 1682 w 2408"/>
                <a:gd name="T25" fmla="*/ 1858 h 2817"/>
                <a:gd name="T26" fmla="*/ 1831 w 2408"/>
                <a:gd name="T27" fmla="*/ 1580 h 2817"/>
                <a:gd name="T28" fmla="*/ 1865 w 2408"/>
                <a:gd name="T29" fmla="*/ 1358 h 2817"/>
                <a:gd name="T30" fmla="*/ 1769 w 2408"/>
                <a:gd name="T31" fmla="*/ 1108 h 2817"/>
                <a:gd name="T32" fmla="*/ 1510 w 2408"/>
                <a:gd name="T33" fmla="*/ 854 h 2817"/>
                <a:gd name="T34" fmla="*/ 1089 w 2408"/>
                <a:gd name="T35" fmla="*/ 760 h 2817"/>
                <a:gd name="T36" fmla="*/ 975 w 2408"/>
                <a:gd name="T37" fmla="*/ 142 h 2817"/>
                <a:gd name="T38" fmla="*/ 458 w 2408"/>
                <a:gd name="T39" fmla="*/ 463 h 2817"/>
                <a:gd name="T40" fmla="*/ 155 w 2408"/>
                <a:gd name="T41" fmla="*/ 1050 h 2817"/>
                <a:gd name="T42" fmla="*/ 156 w 2408"/>
                <a:gd name="T43" fmla="*/ 1774 h 2817"/>
                <a:gd name="T44" fmla="*/ 473 w 2408"/>
                <a:gd name="T45" fmla="*/ 2370 h 2817"/>
                <a:gd name="T46" fmla="*/ 1049 w 2408"/>
                <a:gd name="T47" fmla="*/ 2159 h 2817"/>
                <a:gd name="T48" fmla="*/ 815 w 2408"/>
                <a:gd name="T49" fmla="*/ 1854 h 2817"/>
                <a:gd name="T50" fmla="*/ 623 w 2408"/>
                <a:gd name="T51" fmla="*/ 1554 h 2817"/>
                <a:gd name="T52" fmla="*/ 637 w 2408"/>
                <a:gd name="T53" fmla="*/ 1224 h 2817"/>
                <a:gd name="T54" fmla="*/ 782 w 2408"/>
                <a:gd name="T55" fmla="*/ 870 h 2817"/>
                <a:gd name="T56" fmla="*/ 826 w 2408"/>
                <a:gd name="T57" fmla="*/ 743 h 2817"/>
                <a:gd name="T58" fmla="*/ 801 w 2408"/>
                <a:gd name="T59" fmla="*/ 494 h 2817"/>
                <a:gd name="T60" fmla="*/ 930 w 2408"/>
                <a:gd name="T61" fmla="*/ 486 h 2817"/>
                <a:gd name="T62" fmla="*/ 1175 w 2408"/>
                <a:gd name="T63" fmla="*/ 673 h 2817"/>
                <a:gd name="T64" fmla="*/ 1541 w 2408"/>
                <a:gd name="T65" fmla="*/ 745 h 2817"/>
                <a:gd name="T66" fmla="*/ 1849 w 2408"/>
                <a:gd name="T67" fmla="*/ 1010 h 2817"/>
                <a:gd name="T68" fmla="*/ 1977 w 2408"/>
                <a:gd name="T69" fmla="*/ 1340 h 2817"/>
                <a:gd name="T70" fmla="*/ 1931 w 2408"/>
                <a:gd name="T71" fmla="*/ 1640 h 2817"/>
                <a:gd name="T72" fmla="*/ 1720 w 2408"/>
                <a:gd name="T73" fmla="*/ 1987 h 2817"/>
                <a:gd name="T74" fmla="*/ 1900 w 2408"/>
                <a:gd name="T75" fmla="*/ 2264 h 2817"/>
                <a:gd name="T76" fmla="*/ 2195 w 2408"/>
                <a:gd name="T77" fmla="*/ 1955 h 2817"/>
                <a:gd name="T78" fmla="*/ 2285 w 2408"/>
                <a:gd name="T79" fmla="*/ 1225 h 2817"/>
                <a:gd name="T80" fmla="*/ 2049 w 2408"/>
                <a:gd name="T81" fmla="*/ 589 h 2817"/>
                <a:gd name="T82" fmla="*/ 1576 w 2408"/>
                <a:gd name="T83" fmla="*/ 191 h 2817"/>
                <a:gd name="T84" fmla="*/ 1367 w 2408"/>
                <a:gd name="T85" fmla="*/ 14 h 2817"/>
                <a:gd name="T86" fmla="*/ 1939 w 2408"/>
                <a:gd name="T87" fmla="*/ 294 h 2817"/>
                <a:gd name="T88" fmla="*/ 2314 w 2408"/>
                <a:gd name="T89" fmla="*/ 862 h 2817"/>
                <a:gd name="T90" fmla="*/ 2396 w 2408"/>
                <a:gd name="T91" fmla="*/ 1605 h 2817"/>
                <a:gd name="T92" fmla="*/ 2143 w 2408"/>
                <a:gd name="T93" fmla="*/ 2290 h 2817"/>
                <a:gd name="T94" fmla="*/ 1924 w 2408"/>
                <a:gd name="T95" fmla="*/ 2537 h 2817"/>
                <a:gd name="T96" fmla="*/ 1740 w 2408"/>
                <a:gd name="T97" fmla="*/ 2670 h 2817"/>
                <a:gd name="T98" fmla="*/ 1536 w 2408"/>
                <a:gd name="T99" fmla="*/ 2763 h 2817"/>
                <a:gd name="T100" fmla="*/ 1318 w 2408"/>
                <a:gd name="T101" fmla="*/ 2811 h 2817"/>
                <a:gd name="T102" fmla="*/ 1040 w 2408"/>
                <a:gd name="T103" fmla="*/ 2804 h 2817"/>
                <a:gd name="T104" fmla="*/ 797 w 2408"/>
                <a:gd name="T105" fmla="*/ 2735 h 2817"/>
                <a:gd name="T106" fmla="*/ 607 w 2408"/>
                <a:gd name="T107" fmla="*/ 2632 h 2817"/>
                <a:gd name="T108" fmla="*/ 300 w 2408"/>
                <a:gd name="T109" fmla="*/ 2339 h 2817"/>
                <a:gd name="T110" fmla="*/ 25 w 2408"/>
                <a:gd name="T111" fmla="*/ 1692 h 2817"/>
                <a:gd name="T112" fmla="*/ 66 w 2408"/>
                <a:gd name="T113" fmla="*/ 947 h 2817"/>
                <a:gd name="T114" fmla="*/ 409 w 2408"/>
                <a:gd name="T115" fmla="*/ 352 h 2817"/>
                <a:gd name="T116" fmla="*/ 961 w 2408"/>
                <a:gd name="T117" fmla="*/ 29 h 2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08" h="2817">
                  <a:moveTo>
                    <a:pt x="926" y="651"/>
                  </a:moveTo>
                  <a:lnTo>
                    <a:pt x="932" y="683"/>
                  </a:lnTo>
                  <a:lnTo>
                    <a:pt x="935" y="711"/>
                  </a:lnTo>
                  <a:lnTo>
                    <a:pt x="937" y="736"/>
                  </a:lnTo>
                  <a:lnTo>
                    <a:pt x="938" y="757"/>
                  </a:lnTo>
                  <a:lnTo>
                    <a:pt x="937" y="777"/>
                  </a:lnTo>
                  <a:lnTo>
                    <a:pt x="934" y="794"/>
                  </a:lnTo>
                  <a:lnTo>
                    <a:pt x="929" y="813"/>
                  </a:lnTo>
                  <a:lnTo>
                    <a:pt x="923" y="830"/>
                  </a:lnTo>
                  <a:lnTo>
                    <a:pt x="915" y="850"/>
                  </a:lnTo>
                  <a:lnTo>
                    <a:pt x="904" y="872"/>
                  </a:lnTo>
                  <a:lnTo>
                    <a:pt x="895" y="891"/>
                  </a:lnTo>
                  <a:lnTo>
                    <a:pt x="885" y="915"/>
                  </a:lnTo>
                  <a:lnTo>
                    <a:pt x="874" y="943"/>
                  </a:lnTo>
                  <a:lnTo>
                    <a:pt x="852" y="1000"/>
                  </a:lnTo>
                  <a:lnTo>
                    <a:pt x="835" y="1060"/>
                  </a:lnTo>
                  <a:lnTo>
                    <a:pt x="823" y="1126"/>
                  </a:lnTo>
                  <a:lnTo>
                    <a:pt x="814" y="1194"/>
                  </a:lnTo>
                  <a:lnTo>
                    <a:pt x="810" y="1225"/>
                  </a:lnTo>
                  <a:lnTo>
                    <a:pt x="782" y="1239"/>
                  </a:lnTo>
                  <a:lnTo>
                    <a:pt x="762" y="1251"/>
                  </a:lnTo>
                  <a:lnTo>
                    <a:pt x="746" y="1266"/>
                  </a:lnTo>
                  <a:lnTo>
                    <a:pt x="731" y="1285"/>
                  </a:lnTo>
                  <a:lnTo>
                    <a:pt x="721" y="1306"/>
                  </a:lnTo>
                  <a:lnTo>
                    <a:pt x="715" y="1329"/>
                  </a:lnTo>
                  <a:lnTo>
                    <a:pt x="713" y="1353"/>
                  </a:lnTo>
                  <a:lnTo>
                    <a:pt x="713" y="1451"/>
                  </a:lnTo>
                  <a:lnTo>
                    <a:pt x="715" y="1475"/>
                  </a:lnTo>
                  <a:lnTo>
                    <a:pt x="722" y="1500"/>
                  </a:lnTo>
                  <a:lnTo>
                    <a:pt x="732" y="1521"/>
                  </a:lnTo>
                  <a:lnTo>
                    <a:pt x="747" y="1542"/>
                  </a:lnTo>
                  <a:lnTo>
                    <a:pt x="764" y="1559"/>
                  </a:lnTo>
                  <a:lnTo>
                    <a:pt x="784" y="1573"/>
                  </a:lnTo>
                  <a:lnTo>
                    <a:pt x="808" y="1583"/>
                  </a:lnTo>
                  <a:lnTo>
                    <a:pt x="836" y="1592"/>
                  </a:lnTo>
                  <a:lnTo>
                    <a:pt x="844" y="1622"/>
                  </a:lnTo>
                  <a:lnTo>
                    <a:pt x="861" y="1677"/>
                  </a:lnTo>
                  <a:lnTo>
                    <a:pt x="879" y="1728"/>
                  </a:lnTo>
                  <a:lnTo>
                    <a:pt x="900" y="1775"/>
                  </a:lnTo>
                  <a:lnTo>
                    <a:pt x="925" y="1819"/>
                  </a:lnTo>
                  <a:lnTo>
                    <a:pt x="952" y="1858"/>
                  </a:lnTo>
                  <a:lnTo>
                    <a:pt x="982" y="1894"/>
                  </a:lnTo>
                  <a:lnTo>
                    <a:pt x="1014" y="1926"/>
                  </a:lnTo>
                  <a:lnTo>
                    <a:pt x="1049" y="1953"/>
                  </a:lnTo>
                  <a:lnTo>
                    <a:pt x="1088" y="1976"/>
                  </a:lnTo>
                  <a:lnTo>
                    <a:pt x="1128" y="1996"/>
                  </a:lnTo>
                  <a:lnTo>
                    <a:pt x="1163" y="2010"/>
                  </a:lnTo>
                  <a:lnTo>
                    <a:pt x="1163" y="2152"/>
                  </a:lnTo>
                  <a:lnTo>
                    <a:pt x="1161" y="2176"/>
                  </a:lnTo>
                  <a:lnTo>
                    <a:pt x="1155" y="2197"/>
                  </a:lnTo>
                  <a:lnTo>
                    <a:pt x="1146" y="2219"/>
                  </a:lnTo>
                  <a:lnTo>
                    <a:pt x="1132" y="2237"/>
                  </a:lnTo>
                  <a:lnTo>
                    <a:pt x="1117" y="2254"/>
                  </a:lnTo>
                  <a:lnTo>
                    <a:pt x="1099" y="2267"/>
                  </a:lnTo>
                  <a:lnTo>
                    <a:pt x="753" y="2477"/>
                  </a:lnTo>
                  <a:lnTo>
                    <a:pt x="727" y="2496"/>
                  </a:lnTo>
                  <a:lnTo>
                    <a:pt x="703" y="2520"/>
                  </a:lnTo>
                  <a:lnTo>
                    <a:pt x="680" y="2546"/>
                  </a:lnTo>
                  <a:lnTo>
                    <a:pt x="740" y="2581"/>
                  </a:lnTo>
                  <a:lnTo>
                    <a:pt x="803" y="2613"/>
                  </a:lnTo>
                  <a:lnTo>
                    <a:pt x="805" y="2614"/>
                  </a:lnTo>
                  <a:lnTo>
                    <a:pt x="806" y="2615"/>
                  </a:lnTo>
                  <a:lnTo>
                    <a:pt x="869" y="2642"/>
                  </a:lnTo>
                  <a:lnTo>
                    <a:pt x="932" y="2663"/>
                  </a:lnTo>
                  <a:lnTo>
                    <a:pt x="997" y="2681"/>
                  </a:lnTo>
                  <a:lnTo>
                    <a:pt x="1006" y="2683"/>
                  </a:lnTo>
                  <a:lnTo>
                    <a:pt x="1059" y="2693"/>
                  </a:lnTo>
                  <a:lnTo>
                    <a:pt x="1067" y="2694"/>
                  </a:lnTo>
                  <a:lnTo>
                    <a:pt x="1075" y="2695"/>
                  </a:lnTo>
                  <a:lnTo>
                    <a:pt x="1124" y="2701"/>
                  </a:lnTo>
                  <a:lnTo>
                    <a:pt x="1141" y="2702"/>
                  </a:lnTo>
                  <a:lnTo>
                    <a:pt x="1204" y="2704"/>
                  </a:lnTo>
                  <a:lnTo>
                    <a:pt x="1248" y="2703"/>
                  </a:lnTo>
                  <a:lnTo>
                    <a:pt x="1291" y="2700"/>
                  </a:lnTo>
                  <a:lnTo>
                    <a:pt x="1297" y="2699"/>
                  </a:lnTo>
                  <a:lnTo>
                    <a:pt x="1304" y="2699"/>
                  </a:lnTo>
                  <a:lnTo>
                    <a:pt x="1346" y="2693"/>
                  </a:lnTo>
                  <a:lnTo>
                    <a:pt x="1388" y="2686"/>
                  </a:lnTo>
                  <a:lnTo>
                    <a:pt x="1396" y="2684"/>
                  </a:lnTo>
                  <a:lnTo>
                    <a:pt x="1464" y="2666"/>
                  </a:lnTo>
                  <a:lnTo>
                    <a:pt x="1532" y="2645"/>
                  </a:lnTo>
                  <a:lnTo>
                    <a:pt x="1598" y="2617"/>
                  </a:lnTo>
                  <a:lnTo>
                    <a:pt x="1662" y="2584"/>
                  </a:lnTo>
                  <a:lnTo>
                    <a:pt x="1724" y="2548"/>
                  </a:lnTo>
                  <a:lnTo>
                    <a:pt x="1784" y="2506"/>
                  </a:lnTo>
                  <a:lnTo>
                    <a:pt x="1843" y="2459"/>
                  </a:lnTo>
                  <a:lnTo>
                    <a:pt x="1899" y="2407"/>
                  </a:lnTo>
                  <a:lnTo>
                    <a:pt x="1884" y="2390"/>
                  </a:lnTo>
                  <a:lnTo>
                    <a:pt x="1868" y="2376"/>
                  </a:lnTo>
                  <a:lnTo>
                    <a:pt x="1850" y="2364"/>
                  </a:lnTo>
                  <a:lnTo>
                    <a:pt x="1849" y="2364"/>
                  </a:lnTo>
                  <a:lnTo>
                    <a:pt x="1586" y="2227"/>
                  </a:lnTo>
                  <a:lnTo>
                    <a:pt x="1567" y="2216"/>
                  </a:lnTo>
                  <a:lnTo>
                    <a:pt x="1553" y="2201"/>
                  </a:lnTo>
                  <a:lnTo>
                    <a:pt x="1541" y="2184"/>
                  </a:lnTo>
                  <a:lnTo>
                    <a:pt x="1532" y="2165"/>
                  </a:lnTo>
                  <a:lnTo>
                    <a:pt x="1527" y="2143"/>
                  </a:lnTo>
                  <a:lnTo>
                    <a:pt x="1525" y="2121"/>
                  </a:lnTo>
                  <a:lnTo>
                    <a:pt x="1525" y="1989"/>
                  </a:lnTo>
                  <a:lnTo>
                    <a:pt x="1553" y="1973"/>
                  </a:lnTo>
                  <a:lnTo>
                    <a:pt x="1590" y="1950"/>
                  </a:lnTo>
                  <a:lnTo>
                    <a:pt x="1624" y="1923"/>
                  </a:lnTo>
                  <a:lnTo>
                    <a:pt x="1655" y="1893"/>
                  </a:lnTo>
                  <a:lnTo>
                    <a:pt x="1682" y="1858"/>
                  </a:lnTo>
                  <a:lnTo>
                    <a:pt x="1708" y="1820"/>
                  </a:lnTo>
                  <a:lnTo>
                    <a:pt x="1730" y="1778"/>
                  </a:lnTo>
                  <a:lnTo>
                    <a:pt x="1750" y="1732"/>
                  </a:lnTo>
                  <a:lnTo>
                    <a:pt x="1766" y="1682"/>
                  </a:lnTo>
                  <a:lnTo>
                    <a:pt x="1780" y="1629"/>
                  </a:lnTo>
                  <a:lnTo>
                    <a:pt x="1786" y="1599"/>
                  </a:lnTo>
                  <a:lnTo>
                    <a:pt x="1815" y="1588"/>
                  </a:lnTo>
                  <a:lnTo>
                    <a:pt x="1831" y="1580"/>
                  </a:lnTo>
                  <a:lnTo>
                    <a:pt x="1845" y="1566"/>
                  </a:lnTo>
                  <a:lnTo>
                    <a:pt x="1858" y="1550"/>
                  </a:lnTo>
                  <a:lnTo>
                    <a:pt x="1866" y="1532"/>
                  </a:lnTo>
                  <a:lnTo>
                    <a:pt x="1872" y="1510"/>
                  </a:lnTo>
                  <a:lnTo>
                    <a:pt x="1874" y="1488"/>
                  </a:lnTo>
                  <a:lnTo>
                    <a:pt x="1874" y="1407"/>
                  </a:lnTo>
                  <a:lnTo>
                    <a:pt x="1872" y="1382"/>
                  </a:lnTo>
                  <a:lnTo>
                    <a:pt x="1865" y="1358"/>
                  </a:lnTo>
                  <a:lnTo>
                    <a:pt x="1854" y="1338"/>
                  </a:lnTo>
                  <a:lnTo>
                    <a:pt x="1841" y="1320"/>
                  </a:lnTo>
                  <a:lnTo>
                    <a:pt x="1825" y="1305"/>
                  </a:lnTo>
                  <a:lnTo>
                    <a:pt x="1804" y="1290"/>
                  </a:lnTo>
                  <a:lnTo>
                    <a:pt x="1802" y="1264"/>
                  </a:lnTo>
                  <a:lnTo>
                    <a:pt x="1794" y="1208"/>
                  </a:lnTo>
                  <a:lnTo>
                    <a:pt x="1783" y="1156"/>
                  </a:lnTo>
                  <a:lnTo>
                    <a:pt x="1769" y="1108"/>
                  </a:lnTo>
                  <a:lnTo>
                    <a:pt x="1750" y="1062"/>
                  </a:lnTo>
                  <a:lnTo>
                    <a:pt x="1728" y="1021"/>
                  </a:lnTo>
                  <a:lnTo>
                    <a:pt x="1702" y="985"/>
                  </a:lnTo>
                  <a:lnTo>
                    <a:pt x="1672" y="952"/>
                  </a:lnTo>
                  <a:lnTo>
                    <a:pt x="1638" y="922"/>
                  </a:lnTo>
                  <a:lnTo>
                    <a:pt x="1600" y="896"/>
                  </a:lnTo>
                  <a:lnTo>
                    <a:pt x="1557" y="873"/>
                  </a:lnTo>
                  <a:lnTo>
                    <a:pt x="1510" y="854"/>
                  </a:lnTo>
                  <a:lnTo>
                    <a:pt x="1459" y="837"/>
                  </a:lnTo>
                  <a:lnTo>
                    <a:pt x="1404" y="824"/>
                  </a:lnTo>
                  <a:lnTo>
                    <a:pt x="1344" y="815"/>
                  </a:lnTo>
                  <a:lnTo>
                    <a:pt x="1305" y="812"/>
                  </a:lnTo>
                  <a:lnTo>
                    <a:pt x="1249" y="806"/>
                  </a:lnTo>
                  <a:lnTo>
                    <a:pt x="1194" y="795"/>
                  </a:lnTo>
                  <a:lnTo>
                    <a:pt x="1140" y="780"/>
                  </a:lnTo>
                  <a:lnTo>
                    <a:pt x="1089" y="760"/>
                  </a:lnTo>
                  <a:lnTo>
                    <a:pt x="1039" y="735"/>
                  </a:lnTo>
                  <a:lnTo>
                    <a:pt x="992" y="705"/>
                  </a:lnTo>
                  <a:lnTo>
                    <a:pt x="948" y="670"/>
                  </a:lnTo>
                  <a:lnTo>
                    <a:pt x="926" y="651"/>
                  </a:lnTo>
                  <a:close/>
                  <a:moveTo>
                    <a:pt x="1204" y="113"/>
                  </a:moveTo>
                  <a:lnTo>
                    <a:pt x="1126" y="117"/>
                  </a:lnTo>
                  <a:lnTo>
                    <a:pt x="1049" y="126"/>
                  </a:lnTo>
                  <a:lnTo>
                    <a:pt x="975" y="142"/>
                  </a:lnTo>
                  <a:lnTo>
                    <a:pt x="902" y="164"/>
                  </a:lnTo>
                  <a:lnTo>
                    <a:pt x="831" y="191"/>
                  </a:lnTo>
                  <a:lnTo>
                    <a:pt x="763" y="224"/>
                  </a:lnTo>
                  <a:lnTo>
                    <a:pt x="696" y="263"/>
                  </a:lnTo>
                  <a:lnTo>
                    <a:pt x="632" y="306"/>
                  </a:lnTo>
                  <a:lnTo>
                    <a:pt x="571" y="354"/>
                  </a:lnTo>
                  <a:lnTo>
                    <a:pt x="513" y="406"/>
                  </a:lnTo>
                  <a:lnTo>
                    <a:pt x="458" y="463"/>
                  </a:lnTo>
                  <a:lnTo>
                    <a:pt x="406" y="525"/>
                  </a:lnTo>
                  <a:lnTo>
                    <a:pt x="359" y="589"/>
                  </a:lnTo>
                  <a:lnTo>
                    <a:pt x="315" y="658"/>
                  </a:lnTo>
                  <a:lnTo>
                    <a:pt x="274" y="731"/>
                  </a:lnTo>
                  <a:lnTo>
                    <a:pt x="237" y="806"/>
                  </a:lnTo>
                  <a:lnTo>
                    <a:pt x="206" y="885"/>
                  </a:lnTo>
                  <a:lnTo>
                    <a:pt x="177" y="966"/>
                  </a:lnTo>
                  <a:lnTo>
                    <a:pt x="155" y="1050"/>
                  </a:lnTo>
                  <a:lnTo>
                    <a:pt x="137" y="1137"/>
                  </a:lnTo>
                  <a:lnTo>
                    <a:pt x="123" y="1225"/>
                  </a:lnTo>
                  <a:lnTo>
                    <a:pt x="115" y="1316"/>
                  </a:lnTo>
                  <a:lnTo>
                    <a:pt x="112" y="1409"/>
                  </a:lnTo>
                  <a:lnTo>
                    <a:pt x="115" y="1503"/>
                  </a:lnTo>
                  <a:lnTo>
                    <a:pt x="123" y="1596"/>
                  </a:lnTo>
                  <a:lnTo>
                    <a:pt x="138" y="1686"/>
                  </a:lnTo>
                  <a:lnTo>
                    <a:pt x="156" y="1774"/>
                  </a:lnTo>
                  <a:lnTo>
                    <a:pt x="180" y="1860"/>
                  </a:lnTo>
                  <a:lnTo>
                    <a:pt x="210" y="1943"/>
                  </a:lnTo>
                  <a:lnTo>
                    <a:pt x="242" y="2023"/>
                  </a:lnTo>
                  <a:lnTo>
                    <a:pt x="281" y="2100"/>
                  </a:lnTo>
                  <a:lnTo>
                    <a:pt x="323" y="2174"/>
                  </a:lnTo>
                  <a:lnTo>
                    <a:pt x="369" y="2243"/>
                  </a:lnTo>
                  <a:lnTo>
                    <a:pt x="420" y="2309"/>
                  </a:lnTo>
                  <a:lnTo>
                    <a:pt x="473" y="2370"/>
                  </a:lnTo>
                  <a:lnTo>
                    <a:pt x="530" y="2428"/>
                  </a:lnTo>
                  <a:lnTo>
                    <a:pt x="590" y="2480"/>
                  </a:lnTo>
                  <a:lnTo>
                    <a:pt x="621" y="2443"/>
                  </a:lnTo>
                  <a:lnTo>
                    <a:pt x="655" y="2410"/>
                  </a:lnTo>
                  <a:lnTo>
                    <a:pt x="694" y="2382"/>
                  </a:lnTo>
                  <a:lnTo>
                    <a:pt x="1041" y="2171"/>
                  </a:lnTo>
                  <a:lnTo>
                    <a:pt x="1046" y="2166"/>
                  </a:lnTo>
                  <a:lnTo>
                    <a:pt x="1049" y="2159"/>
                  </a:lnTo>
                  <a:lnTo>
                    <a:pt x="1051" y="2152"/>
                  </a:lnTo>
                  <a:lnTo>
                    <a:pt x="1051" y="2084"/>
                  </a:lnTo>
                  <a:lnTo>
                    <a:pt x="1003" y="2057"/>
                  </a:lnTo>
                  <a:lnTo>
                    <a:pt x="958" y="2025"/>
                  </a:lnTo>
                  <a:lnTo>
                    <a:pt x="918" y="1989"/>
                  </a:lnTo>
                  <a:lnTo>
                    <a:pt x="880" y="1948"/>
                  </a:lnTo>
                  <a:lnTo>
                    <a:pt x="845" y="1903"/>
                  </a:lnTo>
                  <a:lnTo>
                    <a:pt x="815" y="1854"/>
                  </a:lnTo>
                  <a:lnTo>
                    <a:pt x="787" y="1800"/>
                  </a:lnTo>
                  <a:lnTo>
                    <a:pt x="764" y="1742"/>
                  </a:lnTo>
                  <a:lnTo>
                    <a:pt x="742" y="1678"/>
                  </a:lnTo>
                  <a:lnTo>
                    <a:pt x="712" y="1661"/>
                  </a:lnTo>
                  <a:lnTo>
                    <a:pt x="684" y="1639"/>
                  </a:lnTo>
                  <a:lnTo>
                    <a:pt x="661" y="1614"/>
                  </a:lnTo>
                  <a:lnTo>
                    <a:pt x="640" y="1585"/>
                  </a:lnTo>
                  <a:lnTo>
                    <a:pt x="623" y="1554"/>
                  </a:lnTo>
                  <a:lnTo>
                    <a:pt x="611" y="1521"/>
                  </a:lnTo>
                  <a:lnTo>
                    <a:pt x="603" y="1487"/>
                  </a:lnTo>
                  <a:lnTo>
                    <a:pt x="601" y="1451"/>
                  </a:lnTo>
                  <a:lnTo>
                    <a:pt x="601" y="1352"/>
                  </a:lnTo>
                  <a:lnTo>
                    <a:pt x="603" y="1319"/>
                  </a:lnTo>
                  <a:lnTo>
                    <a:pt x="610" y="1285"/>
                  </a:lnTo>
                  <a:lnTo>
                    <a:pt x="621" y="1254"/>
                  </a:lnTo>
                  <a:lnTo>
                    <a:pt x="637" y="1224"/>
                  </a:lnTo>
                  <a:lnTo>
                    <a:pt x="656" y="1198"/>
                  </a:lnTo>
                  <a:lnTo>
                    <a:pt x="679" y="1174"/>
                  </a:lnTo>
                  <a:lnTo>
                    <a:pt x="706" y="1154"/>
                  </a:lnTo>
                  <a:lnTo>
                    <a:pt x="716" y="1085"/>
                  </a:lnTo>
                  <a:lnTo>
                    <a:pt x="730" y="1020"/>
                  </a:lnTo>
                  <a:lnTo>
                    <a:pt x="749" y="958"/>
                  </a:lnTo>
                  <a:lnTo>
                    <a:pt x="770" y="900"/>
                  </a:lnTo>
                  <a:lnTo>
                    <a:pt x="782" y="870"/>
                  </a:lnTo>
                  <a:lnTo>
                    <a:pt x="793" y="845"/>
                  </a:lnTo>
                  <a:lnTo>
                    <a:pt x="804" y="824"/>
                  </a:lnTo>
                  <a:lnTo>
                    <a:pt x="811" y="807"/>
                  </a:lnTo>
                  <a:lnTo>
                    <a:pt x="817" y="794"/>
                  </a:lnTo>
                  <a:lnTo>
                    <a:pt x="821" y="781"/>
                  </a:lnTo>
                  <a:lnTo>
                    <a:pt x="824" y="770"/>
                  </a:lnTo>
                  <a:lnTo>
                    <a:pt x="826" y="756"/>
                  </a:lnTo>
                  <a:lnTo>
                    <a:pt x="826" y="743"/>
                  </a:lnTo>
                  <a:lnTo>
                    <a:pt x="825" y="727"/>
                  </a:lnTo>
                  <a:lnTo>
                    <a:pt x="822" y="707"/>
                  </a:lnTo>
                  <a:lnTo>
                    <a:pt x="818" y="682"/>
                  </a:lnTo>
                  <a:lnTo>
                    <a:pt x="813" y="653"/>
                  </a:lnTo>
                  <a:lnTo>
                    <a:pt x="803" y="593"/>
                  </a:lnTo>
                  <a:lnTo>
                    <a:pt x="795" y="532"/>
                  </a:lnTo>
                  <a:lnTo>
                    <a:pt x="795" y="512"/>
                  </a:lnTo>
                  <a:lnTo>
                    <a:pt x="801" y="494"/>
                  </a:lnTo>
                  <a:lnTo>
                    <a:pt x="811" y="478"/>
                  </a:lnTo>
                  <a:lnTo>
                    <a:pt x="824" y="465"/>
                  </a:lnTo>
                  <a:lnTo>
                    <a:pt x="841" y="456"/>
                  </a:lnTo>
                  <a:lnTo>
                    <a:pt x="861" y="452"/>
                  </a:lnTo>
                  <a:lnTo>
                    <a:pt x="881" y="453"/>
                  </a:lnTo>
                  <a:lnTo>
                    <a:pt x="899" y="459"/>
                  </a:lnTo>
                  <a:lnTo>
                    <a:pt x="916" y="470"/>
                  </a:lnTo>
                  <a:lnTo>
                    <a:pt x="930" y="486"/>
                  </a:lnTo>
                  <a:lnTo>
                    <a:pt x="947" y="509"/>
                  </a:lnTo>
                  <a:lnTo>
                    <a:pt x="969" y="534"/>
                  </a:lnTo>
                  <a:lnTo>
                    <a:pt x="993" y="559"/>
                  </a:lnTo>
                  <a:lnTo>
                    <a:pt x="1021" y="584"/>
                  </a:lnTo>
                  <a:lnTo>
                    <a:pt x="1060" y="615"/>
                  </a:lnTo>
                  <a:lnTo>
                    <a:pt x="1099" y="638"/>
                  </a:lnTo>
                  <a:lnTo>
                    <a:pt x="1138" y="658"/>
                  </a:lnTo>
                  <a:lnTo>
                    <a:pt x="1175" y="673"/>
                  </a:lnTo>
                  <a:lnTo>
                    <a:pt x="1212" y="685"/>
                  </a:lnTo>
                  <a:lnTo>
                    <a:pt x="1248" y="692"/>
                  </a:lnTo>
                  <a:lnTo>
                    <a:pt x="1280" y="696"/>
                  </a:lnTo>
                  <a:lnTo>
                    <a:pt x="1310" y="698"/>
                  </a:lnTo>
                  <a:lnTo>
                    <a:pt x="1359" y="703"/>
                  </a:lnTo>
                  <a:lnTo>
                    <a:pt x="1424" y="713"/>
                  </a:lnTo>
                  <a:lnTo>
                    <a:pt x="1484" y="728"/>
                  </a:lnTo>
                  <a:lnTo>
                    <a:pt x="1541" y="745"/>
                  </a:lnTo>
                  <a:lnTo>
                    <a:pt x="1593" y="765"/>
                  </a:lnTo>
                  <a:lnTo>
                    <a:pt x="1642" y="790"/>
                  </a:lnTo>
                  <a:lnTo>
                    <a:pt x="1686" y="818"/>
                  </a:lnTo>
                  <a:lnTo>
                    <a:pt x="1727" y="849"/>
                  </a:lnTo>
                  <a:lnTo>
                    <a:pt x="1764" y="884"/>
                  </a:lnTo>
                  <a:lnTo>
                    <a:pt x="1796" y="923"/>
                  </a:lnTo>
                  <a:lnTo>
                    <a:pt x="1825" y="965"/>
                  </a:lnTo>
                  <a:lnTo>
                    <a:pt x="1849" y="1010"/>
                  </a:lnTo>
                  <a:lnTo>
                    <a:pt x="1871" y="1059"/>
                  </a:lnTo>
                  <a:lnTo>
                    <a:pt x="1888" y="1113"/>
                  </a:lnTo>
                  <a:lnTo>
                    <a:pt x="1901" y="1169"/>
                  </a:lnTo>
                  <a:lnTo>
                    <a:pt x="1910" y="1229"/>
                  </a:lnTo>
                  <a:lnTo>
                    <a:pt x="1932" y="1253"/>
                  </a:lnTo>
                  <a:lnTo>
                    <a:pt x="1950" y="1280"/>
                  </a:lnTo>
                  <a:lnTo>
                    <a:pt x="1965" y="1308"/>
                  </a:lnTo>
                  <a:lnTo>
                    <a:pt x="1977" y="1340"/>
                  </a:lnTo>
                  <a:lnTo>
                    <a:pt x="1983" y="1373"/>
                  </a:lnTo>
                  <a:lnTo>
                    <a:pt x="1985" y="1407"/>
                  </a:lnTo>
                  <a:lnTo>
                    <a:pt x="1985" y="1487"/>
                  </a:lnTo>
                  <a:lnTo>
                    <a:pt x="1983" y="1521"/>
                  </a:lnTo>
                  <a:lnTo>
                    <a:pt x="1976" y="1555"/>
                  </a:lnTo>
                  <a:lnTo>
                    <a:pt x="1964" y="1586"/>
                  </a:lnTo>
                  <a:lnTo>
                    <a:pt x="1949" y="1615"/>
                  </a:lnTo>
                  <a:lnTo>
                    <a:pt x="1931" y="1640"/>
                  </a:lnTo>
                  <a:lnTo>
                    <a:pt x="1908" y="1662"/>
                  </a:lnTo>
                  <a:lnTo>
                    <a:pt x="1883" y="1680"/>
                  </a:lnTo>
                  <a:lnTo>
                    <a:pt x="1865" y="1742"/>
                  </a:lnTo>
                  <a:lnTo>
                    <a:pt x="1843" y="1800"/>
                  </a:lnTo>
                  <a:lnTo>
                    <a:pt x="1818" y="1853"/>
                  </a:lnTo>
                  <a:lnTo>
                    <a:pt x="1788" y="1902"/>
                  </a:lnTo>
                  <a:lnTo>
                    <a:pt x="1756" y="1947"/>
                  </a:lnTo>
                  <a:lnTo>
                    <a:pt x="1720" y="1987"/>
                  </a:lnTo>
                  <a:lnTo>
                    <a:pt x="1679" y="2023"/>
                  </a:lnTo>
                  <a:lnTo>
                    <a:pt x="1637" y="2054"/>
                  </a:lnTo>
                  <a:lnTo>
                    <a:pt x="1637" y="2121"/>
                  </a:lnTo>
                  <a:lnTo>
                    <a:pt x="1637" y="2124"/>
                  </a:lnTo>
                  <a:lnTo>
                    <a:pt x="1637" y="2126"/>
                  </a:lnTo>
                  <a:lnTo>
                    <a:pt x="1638" y="2128"/>
                  </a:lnTo>
                  <a:lnTo>
                    <a:pt x="1638" y="2128"/>
                  </a:lnTo>
                  <a:lnTo>
                    <a:pt x="1900" y="2264"/>
                  </a:lnTo>
                  <a:lnTo>
                    <a:pt x="1928" y="2280"/>
                  </a:lnTo>
                  <a:lnTo>
                    <a:pt x="1953" y="2301"/>
                  </a:lnTo>
                  <a:lnTo>
                    <a:pt x="1976" y="2324"/>
                  </a:lnTo>
                  <a:lnTo>
                    <a:pt x="2028" y="2259"/>
                  </a:lnTo>
                  <a:lnTo>
                    <a:pt x="2076" y="2188"/>
                  </a:lnTo>
                  <a:lnTo>
                    <a:pt x="2120" y="2113"/>
                  </a:lnTo>
                  <a:lnTo>
                    <a:pt x="2160" y="2035"/>
                  </a:lnTo>
                  <a:lnTo>
                    <a:pt x="2195" y="1955"/>
                  </a:lnTo>
                  <a:lnTo>
                    <a:pt x="2225" y="1870"/>
                  </a:lnTo>
                  <a:lnTo>
                    <a:pt x="2250" y="1783"/>
                  </a:lnTo>
                  <a:lnTo>
                    <a:pt x="2270" y="1692"/>
                  </a:lnTo>
                  <a:lnTo>
                    <a:pt x="2284" y="1600"/>
                  </a:lnTo>
                  <a:lnTo>
                    <a:pt x="2293" y="1505"/>
                  </a:lnTo>
                  <a:lnTo>
                    <a:pt x="2296" y="1409"/>
                  </a:lnTo>
                  <a:lnTo>
                    <a:pt x="2293" y="1316"/>
                  </a:lnTo>
                  <a:lnTo>
                    <a:pt x="2285" y="1225"/>
                  </a:lnTo>
                  <a:lnTo>
                    <a:pt x="2272" y="1137"/>
                  </a:lnTo>
                  <a:lnTo>
                    <a:pt x="2254" y="1050"/>
                  </a:lnTo>
                  <a:lnTo>
                    <a:pt x="2230" y="966"/>
                  </a:lnTo>
                  <a:lnTo>
                    <a:pt x="2203" y="885"/>
                  </a:lnTo>
                  <a:lnTo>
                    <a:pt x="2171" y="806"/>
                  </a:lnTo>
                  <a:lnTo>
                    <a:pt x="2135" y="731"/>
                  </a:lnTo>
                  <a:lnTo>
                    <a:pt x="2094" y="658"/>
                  </a:lnTo>
                  <a:lnTo>
                    <a:pt x="2049" y="589"/>
                  </a:lnTo>
                  <a:lnTo>
                    <a:pt x="2001" y="525"/>
                  </a:lnTo>
                  <a:lnTo>
                    <a:pt x="1950" y="463"/>
                  </a:lnTo>
                  <a:lnTo>
                    <a:pt x="1895" y="406"/>
                  </a:lnTo>
                  <a:lnTo>
                    <a:pt x="1837" y="354"/>
                  </a:lnTo>
                  <a:lnTo>
                    <a:pt x="1776" y="306"/>
                  </a:lnTo>
                  <a:lnTo>
                    <a:pt x="1712" y="263"/>
                  </a:lnTo>
                  <a:lnTo>
                    <a:pt x="1646" y="224"/>
                  </a:lnTo>
                  <a:lnTo>
                    <a:pt x="1576" y="191"/>
                  </a:lnTo>
                  <a:lnTo>
                    <a:pt x="1506" y="164"/>
                  </a:lnTo>
                  <a:lnTo>
                    <a:pt x="1433" y="142"/>
                  </a:lnTo>
                  <a:lnTo>
                    <a:pt x="1359" y="126"/>
                  </a:lnTo>
                  <a:lnTo>
                    <a:pt x="1282" y="117"/>
                  </a:lnTo>
                  <a:lnTo>
                    <a:pt x="1204" y="113"/>
                  </a:lnTo>
                  <a:close/>
                  <a:moveTo>
                    <a:pt x="1204" y="0"/>
                  </a:moveTo>
                  <a:lnTo>
                    <a:pt x="1286" y="3"/>
                  </a:lnTo>
                  <a:lnTo>
                    <a:pt x="1367" y="14"/>
                  </a:lnTo>
                  <a:lnTo>
                    <a:pt x="1446" y="29"/>
                  </a:lnTo>
                  <a:lnTo>
                    <a:pt x="1524" y="51"/>
                  </a:lnTo>
                  <a:lnTo>
                    <a:pt x="1599" y="78"/>
                  </a:lnTo>
                  <a:lnTo>
                    <a:pt x="1672" y="111"/>
                  </a:lnTo>
                  <a:lnTo>
                    <a:pt x="1743" y="150"/>
                  </a:lnTo>
                  <a:lnTo>
                    <a:pt x="1812" y="193"/>
                  </a:lnTo>
                  <a:lnTo>
                    <a:pt x="1877" y="241"/>
                  </a:lnTo>
                  <a:lnTo>
                    <a:pt x="1939" y="294"/>
                  </a:lnTo>
                  <a:lnTo>
                    <a:pt x="1999" y="352"/>
                  </a:lnTo>
                  <a:lnTo>
                    <a:pt x="2055" y="413"/>
                  </a:lnTo>
                  <a:lnTo>
                    <a:pt x="2108" y="480"/>
                  </a:lnTo>
                  <a:lnTo>
                    <a:pt x="2157" y="549"/>
                  </a:lnTo>
                  <a:lnTo>
                    <a:pt x="2202" y="622"/>
                  </a:lnTo>
                  <a:lnTo>
                    <a:pt x="2243" y="699"/>
                  </a:lnTo>
                  <a:lnTo>
                    <a:pt x="2280" y="779"/>
                  </a:lnTo>
                  <a:lnTo>
                    <a:pt x="2314" y="862"/>
                  </a:lnTo>
                  <a:lnTo>
                    <a:pt x="2341" y="947"/>
                  </a:lnTo>
                  <a:lnTo>
                    <a:pt x="2365" y="1035"/>
                  </a:lnTo>
                  <a:lnTo>
                    <a:pt x="2384" y="1125"/>
                  </a:lnTo>
                  <a:lnTo>
                    <a:pt x="2397" y="1218"/>
                  </a:lnTo>
                  <a:lnTo>
                    <a:pt x="2405" y="1312"/>
                  </a:lnTo>
                  <a:lnTo>
                    <a:pt x="2408" y="1409"/>
                  </a:lnTo>
                  <a:lnTo>
                    <a:pt x="2405" y="1508"/>
                  </a:lnTo>
                  <a:lnTo>
                    <a:pt x="2396" y="1605"/>
                  </a:lnTo>
                  <a:lnTo>
                    <a:pt x="2382" y="1701"/>
                  </a:lnTo>
                  <a:lnTo>
                    <a:pt x="2363" y="1793"/>
                  </a:lnTo>
                  <a:lnTo>
                    <a:pt x="2337" y="1884"/>
                  </a:lnTo>
                  <a:lnTo>
                    <a:pt x="2308" y="1971"/>
                  </a:lnTo>
                  <a:lnTo>
                    <a:pt x="2273" y="2056"/>
                  </a:lnTo>
                  <a:lnTo>
                    <a:pt x="2234" y="2137"/>
                  </a:lnTo>
                  <a:lnTo>
                    <a:pt x="2191" y="2216"/>
                  </a:lnTo>
                  <a:lnTo>
                    <a:pt x="2143" y="2290"/>
                  </a:lnTo>
                  <a:lnTo>
                    <a:pt x="2091" y="2360"/>
                  </a:lnTo>
                  <a:lnTo>
                    <a:pt x="2036" y="2427"/>
                  </a:lnTo>
                  <a:lnTo>
                    <a:pt x="2036" y="2427"/>
                  </a:lnTo>
                  <a:lnTo>
                    <a:pt x="2009" y="2455"/>
                  </a:lnTo>
                  <a:lnTo>
                    <a:pt x="2008" y="2456"/>
                  </a:lnTo>
                  <a:lnTo>
                    <a:pt x="2006" y="2459"/>
                  </a:lnTo>
                  <a:lnTo>
                    <a:pt x="1965" y="2498"/>
                  </a:lnTo>
                  <a:lnTo>
                    <a:pt x="1924" y="2537"/>
                  </a:lnTo>
                  <a:lnTo>
                    <a:pt x="1924" y="2537"/>
                  </a:lnTo>
                  <a:lnTo>
                    <a:pt x="1923" y="2538"/>
                  </a:lnTo>
                  <a:lnTo>
                    <a:pt x="1879" y="2574"/>
                  </a:lnTo>
                  <a:lnTo>
                    <a:pt x="1834" y="2608"/>
                  </a:lnTo>
                  <a:lnTo>
                    <a:pt x="1833" y="2609"/>
                  </a:lnTo>
                  <a:lnTo>
                    <a:pt x="1831" y="2611"/>
                  </a:lnTo>
                  <a:lnTo>
                    <a:pt x="1786" y="2642"/>
                  </a:lnTo>
                  <a:lnTo>
                    <a:pt x="1740" y="2670"/>
                  </a:lnTo>
                  <a:lnTo>
                    <a:pt x="1736" y="2672"/>
                  </a:lnTo>
                  <a:lnTo>
                    <a:pt x="1733" y="2674"/>
                  </a:lnTo>
                  <a:lnTo>
                    <a:pt x="1687" y="2698"/>
                  </a:lnTo>
                  <a:lnTo>
                    <a:pt x="1641" y="2721"/>
                  </a:lnTo>
                  <a:lnTo>
                    <a:pt x="1637" y="2723"/>
                  </a:lnTo>
                  <a:lnTo>
                    <a:pt x="1631" y="2725"/>
                  </a:lnTo>
                  <a:lnTo>
                    <a:pt x="1585" y="2745"/>
                  </a:lnTo>
                  <a:lnTo>
                    <a:pt x="1536" y="2763"/>
                  </a:lnTo>
                  <a:lnTo>
                    <a:pt x="1532" y="2764"/>
                  </a:lnTo>
                  <a:lnTo>
                    <a:pt x="1527" y="2766"/>
                  </a:lnTo>
                  <a:lnTo>
                    <a:pt x="1478" y="2780"/>
                  </a:lnTo>
                  <a:lnTo>
                    <a:pt x="1429" y="2792"/>
                  </a:lnTo>
                  <a:lnTo>
                    <a:pt x="1424" y="2793"/>
                  </a:lnTo>
                  <a:lnTo>
                    <a:pt x="1418" y="2794"/>
                  </a:lnTo>
                  <a:lnTo>
                    <a:pt x="1369" y="2804"/>
                  </a:lnTo>
                  <a:lnTo>
                    <a:pt x="1318" y="2811"/>
                  </a:lnTo>
                  <a:lnTo>
                    <a:pt x="1314" y="2811"/>
                  </a:lnTo>
                  <a:lnTo>
                    <a:pt x="1309" y="2812"/>
                  </a:lnTo>
                  <a:lnTo>
                    <a:pt x="1257" y="2816"/>
                  </a:lnTo>
                  <a:lnTo>
                    <a:pt x="1204" y="2817"/>
                  </a:lnTo>
                  <a:lnTo>
                    <a:pt x="1128" y="2814"/>
                  </a:lnTo>
                  <a:lnTo>
                    <a:pt x="1108" y="2813"/>
                  </a:lnTo>
                  <a:lnTo>
                    <a:pt x="1048" y="2805"/>
                  </a:lnTo>
                  <a:lnTo>
                    <a:pt x="1040" y="2804"/>
                  </a:lnTo>
                  <a:lnTo>
                    <a:pt x="1033" y="2803"/>
                  </a:lnTo>
                  <a:lnTo>
                    <a:pt x="956" y="2787"/>
                  </a:lnTo>
                  <a:lnTo>
                    <a:pt x="954" y="2787"/>
                  </a:lnTo>
                  <a:lnTo>
                    <a:pt x="953" y="2786"/>
                  </a:lnTo>
                  <a:lnTo>
                    <a:pt x="918" y="2777"/>
                  </a:lnTo>
                  <a:lnTo>
                    <a:pt x="882" y="2766"/>
                  </a:lnTo>
                  <a:lnTo>
                    <a:pt x="868" y="2761"/>
                  </a:lnTo>
                  <a:lnTo>
                    <a:pt x="797" y="2735"/>
                  </a:lnTo>
                  <a:lnTo>
                    <a:pt x="796" y="2734"/>
                  </a:lnTo>
                  <a:lnTo>
                    <a:pt x="795" y="2734"/>
                  </a:lnTo>
                  <a:lnTo>
                    <a:pt x="724" y="2700"/>
                  </a:lnTo>
                  <a:lnTo>
                    <a:pt x="710" y="2693"/>
                  </a:lnTo>
                  <a:lnTo>
                    <a:pt x="654" y="2660"/>
                  </a:lnTo>
                  <a:lnTo>
                    <a:pt x="646" y="2656"/>
                  </a:lnTo>
                  <a:lnTo>
                    <a:pt x="639" y="2652"/>
                  </a:lnTo>
                  <a:lnTo>
                    <a:pt x="607" y="2632"/>
                  </a:lnTo>
                  <a:lnTo>
                    <a:pt x="575" y="2609"/>
                  </a:lnTo>
                  <a:lnTo>
                    <a:pt x="571" y="2607"/>
                  </a:lnTo>
                  <a:lnTo>
                    <a:pt x="531" y="2577"/>
                  </a:lnTo>
                  <a:lnTo>
                    <a:pt x="532" y="2576"/>
                  </a:lnTo>
                  <a:lnTo>
                    <a:pt x="469" y="2524"/>
                  </a:lnTo>
                  <a:lnTo>
                    <a:pt x="409" y="2466"/>
                  </a:lnTo>
                  <a:lnTo>
                    <a:pt x="353" y="2404"/>
                  </a:lnTo>
                  <a:lnTo>
                    <a:pt x="300" y="2339"/>
                  </a:lnTo>
                  <a:lnTo>
                    <a:pt x="252" y="2269"/>
                  </a:lnTo>
                  <a:lnTo>
                    <a:pt x="206" y="2196"/>
                  </a:lnTo>
                  <a:lnTo>
                    <a:pt x="165" y="2119"/>
                  </a:lnTo>
                  <a:lnTo>
                    <a:pt x="127" y="2040"/>
                  </a:lnTo>
                  <a:lnTo>
                    <a:pt x="95" y="1957"/>
                  </a:lnTo>
                  <a:lnTo>
                    <a:pt x="66" y="1872"/>
                  </a:lnTo>
                  <a:lnTo>
                    <a:pt x="43" y="1783"/>
                  </a:lnTo>
                  <a:lnTo>
                    <a:pt x="25" y="1692"/>
                  </a:lnTo>
                  <a:lnTo>
                    <a:pt x="11" y="1600"/>
                  </a:lnTo>
                  <a:lnTo>
                    <a:pt x="2" y="1505"/>
                  </a:lnTo>
                  <a:lnTo>
                    <a:pt x="0" y="1409"/>
                  </a:lnTo>
                  <a:lnTo>
                    <a:pt x="2" y="1312"/>
                  </a:lnTo>
                  <a:lnTo>
                    <a:pt x="11" y="1218"/>
                  </a:lnTo>
                  <a:lnTo>
                    <a:pt x="25" y="1125"/>
                  </a:lnTo>
                  <a:lnTo>
                    <a:pt x="43" y="1035"/>
                  </a:lnTo>
                  <a:lnTo>
                    <a:pt x="66" y="947"/>
                  </a:lnTo>
                  <a:lnTo>
                    <a:pt x="95" y="862"/>
                  </a:lnTo>
                  <a:lnTo>
                    <a:pt x="127" y="779"/>
                  </a:lnTo>
                  <a:lnTo>
                    <a:pt x="164" y="699"/>
                  </a:lnTo>
                  <a:lnTo>
                    <a:pt x="206" y="622"/>
                  </a:lnTo>
                  <a:lnTo>
                    <a:pt x="251" y="549"/>
                  </a:lnTo>
                  <a:lnTo>
                    <a:pt x="300" y="480"/>
                  </a:lnTo>
                  <a:lnTo>
                    <a:pt x="352" y="413"/>
                  </a:lnTo>
                  <a:lnTo>
                    <a:pt x="409" y="352"/>
                  </a:lnTo>
                  <a:lnTo>
                    <a:pt x="469" y="294"/>
                  </a:lnTo>
                  <a:lnTo>
                    <a:pt x="532" y="241"/>
                  </a:lnTo>
                  <a:lnTo>
                    <a:pt x="597" y="193"/>
                  </a:lnTo>
                  <a:lnTo>
                    <a:pt x="665" y="150"/>
                  </a:lnTo>
                  <a:lnTo>
                    <a:pt x="735" y="111"/>
                  </a:lnTo>
                  <a:lnTo>
                    <a:pt x="809" y="78"/>
                  </a:lnTo>
                  <a:lnTo>
                    <a:pt x="884" y="51"/>
                  </a:lnTo>
                  <a:lnTo>
                    <a:pt x="961" y="29"/>
                  </a:lnTo>
                  <a:lnTo>
                    <a:pt x="1041" y="14"/>
                  </a:lnTo>
                  <a:lnTo>
                    <a:pt x="1121" y="3"/>
                  </a:lnTo>
                  <a:lnTo>
                    <a:pt x="1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31"/>
          <p:cNvGrpSpPr/>
          <p:nvPr/>
        </p:nvGrpSpPr>
        <p:grpSpPr>
          <a:xfrm>
            <a:off x="5437183" y="3203931"/>
            <a:ext cx="504750" cy="439273"/>
            <a:chOff x="6305550" y="5786438"/>
            <a:chExt cx="536575" cy="536575"/>
          </a:xfrm>
          <a:solidFill>
            <a:schemeClr val="tx1"/>
          </a:solidFill>
        </p:grpSpPr>
        <p:sp>
          <p:nvSpPr>
            <p:cNvPr id="26" name="Freeform 1192"/>
            <p:cNvSpPr>
              <a:spLocks noEditPoints="1"/>
            </p:cNvSpPr>
            <p:nvPr/>
          </p:nvSpPr>
          <p:spPr bwMode="auto">
            <a:xfrm>
              <a:off x="6305550" y="5786438"/>
              <a:ext cx="536575" cy="536575"/>
            </a:xfrm>
            <a:custGeom>
              <a:avLst/>
              <a:gdLst>
                <a:gd name="T0" fmla="*/ 3267 w 3380"/>
                <a:gd name="T1" fmla="*/ 2929 h 3380"/>
                <a:gd name="T2" fmla="*/ 3042 w 3380"/>
                <a:gd name="T3" fmla="*/ 2817 h 3380"/>
                <a:gd name="T4" fmla="*/ 338 w 3380"/>
                <a:gd name="T5" fmla="*/ 620 h 3380"/>
                <a:gd name="T6" fmla="*/ 777 w 3380"/>
                <a:gd name="T7" fmla="*/ 1159 h 3380"/>
                <a:gd name="T8" fmla="*/ 715 w 3380"/>
                <a:gd name="T9" fmla="*/ 1180 h 3380"/>
                <a:gd name="T10" fmla="*/ 676 w 3380"/>
                <a:gd name="T11" fmla="*/ 1127 h 3380"/>
                <a:gd name="T12" fmla="*/ 229 w 3380"/>
                <a:gd name="T13" fmla="*/ 960 h 3380"/>
                <a:gd name="T14" fmla="*/ 225 w 3380"/>
                <a:gd name="T15" fmla="*/ 2580 h 3380"/>
                <a:gd name="T16" fmla="*/ 233 w 3380"/>
                <a:gd name="T17" fmla="*/ 2591 h 3380"/>
                <a:gd name="T18" fmla="*/ 3151 w 3380"/>
                <a:gd name="T19" fmla="*/ 2589 h 3380"/>
                <a:gd name="T20" fmla="*/ 3155 w 3380"/>
                <a:gd name="T21" fmla="*/ 969 h 3380"/>
                <a:gd name="T22" fmla="*/ 3147 w 3380"/>
                <a:gd name="T23" fmla="*/ 959 h 3380"/>
                <a:gd name="T24" fmla="*/ 3004 w 3380"/>
                <a:gd name="T25" fmla="*/ 948 h 3380"/>
                <a:gd name="T26" fmla="*/ 2940 w 3380"/>
                <a:gd name="T27" fmla="*/ 883 h 3380"/>
                <a:gd name="T28" fmla="*/ 2928 w 3380"/>
                <a:gd name="T29" fmla="*/ 457 h 3380"/>
                <a:gd name="T30" fmla="*/ 1699 w 3380"/>
                <a:gd name="T31" fmla="*/ 451 h 3380"/>
                <a:gd name="T32" fmla="*/ 1690 w 3380"/>
                <a:gd name="T33" fmla="*/ 457 h 3380"/>
                <a:gd name="T34" fmla="*/ 1681 w 3380"/>
                <a:gd name="T35" fmla="*/ 883 h 3380"/>
                <a:gd name="T36" fmla="*/ 1615 w 3380"/>
                <a:gd name="T37" fmla="*/ 948 h 3380"/>
                <a:gd name="T38" fmla="*/ 1014 w 3380"/>
                <a:gd name="T39" fmla="*/ 1127 h 3380"/>
                <a:gd name="T40" fmla="*/ 975 w 3380"/>
                <a:gd name="T41" fmla="*/ 1180 h 3380"/>
                <a:gd name="T42" fmla="*/ 913 w 3380"/>
                <a:gd name="T43" fmla="*/ 1159 h 3380"/>
                <a:gd name="T44" fmla="*/ 1352 w 3380"/>
                <a:gd name="T45" fmla="*/ 620 h 3380"/>
                <a:gd name="T46" fmla="*/ 1368 w 3380"/>
                <a:gd name="T47" fmla="*/ 0 h 3380"/>
                <a:gd name="T48" fmla="*/ 1443 w 3380"/>
                <a:gd name="T49" fmla="*/ 36 h 3380"/>
                <a:gd name="T50" fmla="*/ 1465 w 3380"/>
                <a:gd name="T51" fmla="*/ 636 h 3380"/>
                <a:gd name="T52" fmla="*/ 1429 w 3380"/>
                <a:gd name="T53" fmla="*/ 711 h 3380"/>
                <a:gd name="T54" fmla="*/ 1014 w 3380"/>
                <a:gd name="T55" fmla="*/ 732 h 3380"/>
                <a:gd name="T56" fmla="*/ 1574 w 3380"/>
                <a:gd name="T57" fmla="*/ 842 h 3380"/>
                <a:gd name="T58" fmla="*/ 1579 w 3380"/>
                <a:gd name="T59" fmla="*/ 435 h 3380"/>
                <a:gd name="T60" fmla="*/ 1632 w 3380"/>
                <a:gd name="T61" fmla="*/ 358 h 3380"/>
                <a:gd name="T62" fmla="*/ 2920 w 3380"/>
                <a:gd name="T63" fmla="*/ 338 h 3380"/>
                <a:gd name="T64" fmla="*/ 3006 w 3380"/>
                <a:gd name="T65" fmla="*/ 374 h 3380"/>
                <a:gd name="T66" fmla="*/ 3042 w 3380"/>
                <a:gd name="T67" fmla="*/ 460 h 3380"/>
                <a:gd name="T68" fmla="*/ 3046 w 3380"/>
                <a:gd name="T69" fmla="*/ 843 h 3380"/>
                <a:gd name="T70" fmla="*/ 3169 w 3380"/>
                <a:gd name="T71" fmla="*/ 847 h 3380"/>
                <a:gd name="T72" fmla="*/ 3246 w 3380"/>
                <a:gd name="T73" fmla="*/ 899 h 3380"/>
                <a:gd name="T74" fmla="*/ 3267 w 3380"/>
                <a:gd name="T75" fmla="*/ 2580 h 3380"/>
                <a:gd name="T76" fmla="*/ 3225 w 3380"/>
                <a:gd name="T77" fmla="*/ 2672 h 3380"/>
                <a:gd name="T78" fmla="*/ 3155 w 3380"/>
                <a:gd name="T79" fmla="*/ 2817 h 3380"/>
                <a:gd name="T80" fmla="*/ 0 w 3380"/>
                <a:gd name="T81" fmla="*/ 2817 h 3380"/>
                <a:gd name="T82" fmla="*/ 175 w 3380"/>
                <a:gd name="T83" fmla="*/ 2688 h 3380"/>
                <a:gd name="T84" fmla="*/ 116 w 3380"/>
                <a:gd name="T85" fmla="*/ 2607 h 3380"/>
                <a:gd name="T86" fmla="*/ 123 w 3380"/>
                <a:gd name="T87" fmla="*/ 921 h 3380"/>
                <a:gd name="T88" fmla="*/ 188 w 3380"/>
                <a:gd name="T89" fmla="*/ 855 h 3380"/>
                <a:gd name="T90" fmla="*/ 676 w 3380"/>
                <a:gd name="T91" fmla="*/ 732 h 3380"/>
                <a:gd name="T92" fmla="*/ 261 w 3380"/>
                <a:gd name="T93" fmla="*/ 711 h 3380"/>
                <a:gd name="T94" fmla="*/ 225 w 3380"/>
                <a:gd name="T95" fmla="*/ 636 h 3380"/>
                <a:gd name="T96" fmla="*/ 247 w 3380"/>
                <a:gd name="T97" fmla="*/ 36 h 3380"/>
                <a:gd name="T98" fmla="*/ 322 w 3380"/>
                <a:gd name="T99" fmla="*/ 0 h 3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0" h="3380">
                  <a:moveTo>
                    <a:pt x="113" y="2929"/>
                  </a:moveTo>
                  <a:lnTo>
                    <a:pt x="113" y="3267"/>
                  </a:lnTo>
                  <a:lnTo>
                    <a:pt x="3267" y="3267"/>
                  </a:lnTo>
                  <a:lnTo>
                    <a:pt x="3267" y="2929"/>
                  </a:lnTo>
                  <a:lnTo>
                    <a:pt x="113" y="2929"/>
                  </a:lnTo>
                  <a:close/>
                  <a:moveTo>
                    <a:pt x="338" y="2704"/>
                  </a:moveTo>
                  <a:lnTo>
                    <a:pt x="338" y="2817"/>
                  </a:lnTo>
                  <a:lnTo>
                    <a:pt x="3042" y="2817"/>
                  </a:lnTo>
                  <a:lnTo>
                    <a:pt x="3042" y="2704"/>
                  </a:lnTo>
                  <a:lnTo>
                    <a:pt x="338" y="2704"/>
                  </a:lnTo>
                  <a:close/>
                  <a:moveTo>
                    <a:pt x="338" y="113"/>
                  </a:moveTo>
                  <a:lnTo>
                    <a:pt x="338" y="620"/>
                  </a:lnTo>
                  <a:lnTo>
                    <a:pt x="789" y="620"/>
                  </a:lnTo>
                  <a:lnTo>
                    <a:pt x="789" y="1127"/>
                  </a:lnTo>
                  <a:lnTo>
                    <a:pt x="786" y="1144"/>
                  </a:lnTo>
                  <a:lnTo>
                    <a:pt x="777" y="1159"/>
                  </a:lnTo>
                  <a:lnTo>
                    <a:pt x="765" y="1172"/>
                  </a:lnTo>
                  <a:lnTo>
                    <a:pt x="750" y="1180"/>
                  </a:lnTo>
                  <a:lnTo>
                    <a:pt x="732" y="1183"/>
                  </a:lnTo>
                  <a:lnTo>
                    <a:pt x="715" y="1180"/>
                  </a:lnTo>
                  <a:lnTo>
                    <a:pt x="700" y="1172"/>
                  </a:lnTo>
                  <a:lnTo>
                    <a:pt x="687" y="1159"/>
                  </a:lnTo>
                  <a:lnTo>
                    <a:pt x="679" y="1144"/>
                  </a:lnTo>
                  <a:lnTo>
                    <a:pt x="676" y="1127"/>
                  </a:lnTo>
                  <a:lnTo>
                    <a:pt x="676" y="958"/>
                  </a:lnTo>
                  <a:lnTo>
                    <a:pt x="237" y="958"/>
                  </a:lnTo>
                  <a:lnTo>
                    <a:pt x="233" y="959"/>
                  </a:lnTo>
                  <a:lnTo>
                    <a:pt x="229" y="960"/>
                  </a:lnTo>
                  <a:lnTo>
                    <a:pt x="227" y="963"/>
                  </a:lnTo>
                  <a:lnTo>
                    <a:pt x="225" y="965"/>
                  </a:lnTo>
                  <a:lnTo>
                    <a:pt x="225" y="969"/>
                  </a:lnTo>
                  <a:lnTo>
                    <a:pt x="225" y="2580"/>
                  </a:lnTo>
                  <a:lnTo>
                    <a:pt x="225" y="2584"/>
                  </a:lnTo>
                  <a:lnTo>
                    <a:pt x="227" y="2587"/>
                  </a:lnTo>
                  <a:lnTo>
                    <a:pt x="229" y="2589"/>
                  </a:lnTo>
                  <a:lnTo>
                    <a:pt x="233" y="2591"/>
                  </a:lnTo>
                  <a:lnTo>
                    <a:pt x="237" y="2591"/>
                  </a:lnTo>
                  <a:lnTo>
                    <a:pt x="3143" y="2591"/>
                  </a:lnTo>
                  <a:lnTo>
                    <a:pt x="3147" y="2591"/>
                  </a:lnTo>
                  <a:lnTo>
                    <a:pt x="3151" y="2589"/>
                  </a:lnTo>
                  <a:lnTo>
                    <a:pt x="3153" y="2587"/>
                  </a:lnTo>
                  <a:lnTo>
                    <a:pt x="3155" y="2584"/>
                  </a:lnTo>
                  <a:lnTo>
                    <a:pt x="3155" y="2580"/>
                  </a:lnTo>
                  <a:lnTo>
                    <a:pt x="3155" y="969"/>
                  </a:lnTo>
                  <a:lnTo>
                    <a:pt x="3155" y="965"/>
                  </a:lnTo>
                  <a:lnTo>
                    <a:pt x="3153" y="963"/>
                  </a:lnTo>
                  <a:lnTo>
                    <a:pt x="3151" y="960"/>
                  </a:lnTo>
                  <a:lnTo>
                    <a:pt x="3147" y="959"/>
                  </a:lnTo>
                  <a:lnTo>
                    <a:pt x="3143" y="958"/>
                  </a:lnTo>
                  <a:lnTo>
                    <a:pt x="3051" y="958"/>
                  </a:lnTo>
                  <a:lnTo>
                    <a:pt x="3027" y="956"/>
                  </a:lnTo>
                  <a:lnTo>
                    <a:pt x="3004" y="948"/>
                  </a:lnTo>
                  <a:lnTo>
                    <a:pt x="2984" y="937"/>
                  </a:lnTo>
                  <a:lnTo>
                    <a:pt x="2965" y="922"/>
                  </a:lnTo>
                  <a:lnTo>
                    <a:pt x="2951" y="903"/>
                  </a:lnTo>
                  <a:lnTo>
                    <a:pt x="2940" y="883"/>
                  </a:lnTo>
                  <a:lnTo>
                    <a:pt x="2932" y="860"/>
                  </a:lnTo>
                  <a:lnTo>
                    <a:pt x="2929" y="836"/>
                  </a:lnTo>
                  <a:lnTo>
                    <a:pt x="2929" y="460"/>
                  </a:lnTo>
                  <a:lnTo>
                    <a:pt x="2928" y="457"/>
                  </a:lnTo>
                  <a:lnTo>
                    <a:pt x="2926" y="454"/>
                  </a:lnTo>
                  <a:lnTo>
                    <a:pt x="2923" y="452"/>
                  </a:lnTo>
                  <a:lnTo>
                    <a:pt x="2920" y="451"/>
                  </a:lnTo>
                  <a:lnTo>
                    <a:pt x="1699" y="451"/>
                  </a:lnTo>
                  <a:lnTo>
                    <a:pt x="1696" y="451"/>
                  </a:lnTo>
                  <a:lnTo>
                    <a:pt x="1694" y="453"/>
                  </a:lnTo>
                  <a:lnTo>
                    <a:pt x="1692" y="455"/>
                  </a:lnTo>
                  <a:lnTo>
                    <a:pt x="1690" y="457"/>
                  </a:lnTo>
                  <a:lnTo>
                    <a:pt x="1690" y="460"/>
                  </a:lnTo>
                  <a:lnTo>
                    <a:pt x="1690" y="836"/>
                  </a:lnTo>
                  <a:lnTo>
                    <a:pt x="1688" y="860"/>
                  </a:lnTo>
                  <a:lnTo>
                    <a:pt x="1681" y="883"/>
                  </a:lnTo>
                  <a:lnTo>
                    <a:pt x="1670" y="903"/>
                  </a:lnTo>
                  <a:lnTo>
                    <a:pt x="1654" y="922"/>
                  </a:lnTo>
                  <a:lnTo>
                    <a:pt x="1636" y="937"/>
                  </a:lnTo>
                  <a:lnTo>
                    <a:pt x="1615" y="948"/>
                  </a:lnTo>
                  <a:lnTo>
                    <a:pt x="1593" y="956"/>
                  </a:lnTo>
                  <a:lnTo>
                    <a:pt x="1568" y="958"/>
                  </a:lnTo>
                  <a:lnTo>
                    <a:pt x="1014" y="958"/>
                  </a:lnTo>
                  <a:lnTo>
                    <a:pt x="1014" y="1127"/>
                  </a:lnTo>
                  <a:lnTo>
                    <a:pt x="1011" y="1144"/>
                  </a:lnTo>
                  <a:lnTo>
                    <a:pt x="1003" y="1159"/>
                  </a:lnTo>
                  <a:lnTo>
                    <a:pt x="990" y="1172"/>
                  </a:lnTo>
                  <a:lnTo>
                    <a:pt x="975" y="1180"/>
                  </a:lnTo>
                  <a:lnTo>
                    <a:pt x="958" y="1183"/>
                  </a:lnTo>
                  <a:lnTo>
                    <a:pt x="940" y="1180"/>
                  </a:lnTo>
                  <a:lnTo>
                    <a:pt x="925" y="1172"/>
                  </a:lnTo>
                  <a:lnTo>
                    <a:pt x="913" y="1159"/>
                  </a:lnTo>
                  <a:lnTo>
                    <a:pt x="904" y="1144"/>
                  </a:lnTo>
                  <a:lnTo>
                    <a:pt x="901" y="1127"/>
                  </a:lnTo>
                  <a:lnTo>
                    <a:pt x="901" y="620"/>
                  </a:lnTo>
                  <a:lnTo>
                    <a:pt x="1352" y="620"/>
                  </a:lnTo>
                  <a:lnTo>
                    <a:pt x="1352" y="113"/>
                  </a:lnTo>
                  <a:lnTo>
                    <a:pt x="338" y="113"/>
                  </a:lnTo>
                  <a:close/>
                  <a:moveTo>
                    <a:pt x="322" y="0"/>
                  </a:moveTo>
                  <a:lnTo>
                    <a:pt x="1368" y="0"/>
                  </a:lnTo>
                  <a:lnTo>
                    <a:pt x="1390" y="2"/>
                  </a:lnTo>
                  <a:lnTo>
                    <a:pt x="1410" y="10"/>
                  </a:lnTo>
                  <a:lnTo>
                    <a:pt x="1429" y="22"/>
                  </a:lnTo>
                  <a:lnTo>
                    <a:pt x="1443" y="36"/>
                  </a:lnTo>
                  <a:lnTo>
                    <a:pt x="1454" y="54"/>
                  </a:lnTo>
                  <a:lnTo>
                    <a:pt x="1463" y="75"/>
                  </a:lnTo>
                  <a:lnTo>
                    <a:pt x="1465" y="96"/>
                  </a:lnTo>
                  <a:lnTo>
                    <a:pt x="1465" y="636"/>
                  </a:lnTo>
                  <a:lnTo>
                    <a:pt x="1463" y="658"/>
                  </a:lnTo>
                  <a:lnTo>
                    <a:pt x="1454" y="678"/>
                  </a:lnTo>
                  <a:lnTo>
                    <a:pt x="1443" y="696"/>
                  </a:lnTo>
                  <a:lnTo>
                    <a:pt x="1429" y="711"/>
                  </a:lnTo>
                  <a:lnTo>
                    <a:pt x="1410" y="722"/>
                  </a:lnTo>
                  <a:lnTo>
                    <a:pt x="1390" y="729"/>
                  </a:lnTo>
                  <a:lnTo>
                    <a:pt x="1368" y="732"/>
                  </a:lnTo>
                  <a:lnTo>
                    <a:pt x="1014" y="732"/>
                  </a:lnTo>
                  <a:lnTo>
                    <a:pt x="1014" y="845"/>
                  </a:lnTo>
                  <a:lnTo>
                    <a:pt x="1568" y="845"/>
                  </a:lnTo>
                  <a:lnTo>
                    <a:pt x="1571" y="844"/>
                  </a:lnTo>
                  <a:lnTo>
                    <a:pt x="1574" y="842"/>
                  </a:lnTo>
                  <a:lnTo>
                    <a:pt x="1576" y="839"/>
                  </a:lnTo>
                  <a:lnTo>
                    <a:pt x="1577" y="836"/>
                  </a:lnTo>
                  <a:lnTo>
                    <a:pt x="1577" y="460"/>
                  </a:lnTo>
                  <a:lnTo>
                    <a:pt x="1579" y="435"/>
                  </a:lnTo>
                  <a:lnTo>
                    <a:pt x="1587" y="413"/>
                  </a:lnTo>
                  <a:lnTo>
                    <a:pt x="1598" y="392"/>
                  </a:lnTo>
                  <a:lnTo>
                    <a:pt x="1613" y="374"/>
                  </a:lnTo>
                  <a:lnTo>
                    <a:pt x="1632" y="358"/>
                  </a:lnTo>
                  <a:lnTo>
                    <a:pt x="1652" y="347"/>
                  </a:lnTo>
                  <a:lnTo>
                    <a:pt x="1675" y="340"/>
                  </a:lnTo>
                  <a:lnTo>
                    <a:pt x="1699" y="338"/>
                  </a:lnTo>
                  <a:lnTo>
                    <a:pt x="2920" y="338"/>
                  </a:lnTo>
                  <a:lnTo>
                    <a:pt x="2945" y="340"/>
                  </a:lnTo>
                  <a:lnTo>
                    <a:pt x="2967" y="347"/>
                  </a:lnTo>
                  <a:lnTo>
                    <a:pt x="2988" y="358"/>
                  </a:lnTo>
                  <a:lnTo>
                    <a:pt x="3006" y="374"/>
                  </a:lnTo>
                  <a:lnTo>
                    <a:pt x="3022" y="392"/>
                  </a:lnTo>
                  <a:lnTo>
                    <a:pt x="3033" y="413"/>
                  </a:lnTo>
                  <a:lnTo>
                    <a:pt x="3040" y="435"/>
                  </a:lnTo>
                  <a:lnTo>
                    <a:pt x="3042" y="460"/>
                  </a:lnTo>
                  <a:lnTo>
                    <a:pt x="3042" y="836"/>
                  </a:lnTo>
                  <a:lnTo>
                    <a:pt x="3042" y="839"/>
                  </a:lnTo>
                  <a:lnTo>
                    <a:pt x="3044" y="841"/>
                  </a:lnTo>
                  <a:lnTo>
                    <a:pt x="3046" y="843"/>
                  </a:lnTo>
                  <a:lnTo>
                    <a:pt x="3048" y="845"/>
                  </a:lnTo>
                  <a:lnTo>
                    <a:pt x="3051" y="845"/>
                  </a:lnTo>
                  <a:lnTo>
                    <a:pt x="3143" y="845"/>
                  </a:lnTo>
                  <a:lnTo>
                    <a:pt x="3169" y="847"/>
                  </a:lnTo>
                  <a:lnTo>
                    <a:pt x="3192" y="855"/>
                  </a:lnTo>
                  <a:lnTo>
                    <a:pt x="3213" y="867"/>
                  </a:lnTo>
                  <a:lnTo>
                    <a:pt x="3231" y="881"/>
                  </a:lnTo>
                  <a:lnTo>
                    <a:pt x="3246" y="899"/>
                  </a:lnTo>
                  <a:lnTo>
                    <a:pt x="3257" y="921"/>
                  </a:lnTo>
                  <a:lnTo>
                    <a:pt x="3264" y="944"/>
                  </a:lnTo>
                  <a:lnTo>
                    <a:pt x="3267" y="969"/>
                  </a:lnTo>
                  <a:lnTo>
                    <a:pt x="3267" y="2580"/>
                  </a:lnTo>
                  <a:lnTo>
                    <a:pt x="3264" y="2607"/>
                  </a:lnTo>
                  <a:lnTo>
                    <a:pt x="3256" y="2631"/>
                  </a:lnTo>
                  <a:lnTo>
                    <a:pt x="3243" y="2654"/>
                  </a:lnTo>
                  <a:lnTo>
                    <a:pt x="3225" y="2672"/>
                  </a:lnTo>
                  <a:lnTo>
                    <a:pt x="3205" y="2688"/>
                  </a:lnTo>
                  <a:lnTo>
                    <a:pt x="3181" y="2698"/>
                  </a:lnTo>
                  <a:lnTo>
                    <a:pt x="3155" y="2703"/>
                  </a:lnTo>
                  <a:lnTo>
                    <a:pt x="3155" y="2817"/>
                  </a:lnTo>
                  <a:lnTo>
                    <a:pt x="3380" y="2817"/>
                  </a:lnTo>
                  <a:lnTo>
                    <a:pt x="3380" y="3380"/>
                  </a:lnTo>
                  <a:lnTo>
                    <a:pt x="0" y="3380"/>
                  </a:lnTo>
                  <a:lnTo>
                    <a:pt x="0" y="2817"/>
                  </a:lnTo>
                  <a:lnTo>
                    <a:pt x="225" y="2817"/>
                  </a:lnTo>
                  <a:lnTo>
                    <a:pt x="225" y="2703"/>
                  </a:lnTo>
                  <a:lnTo>
                    <a:pt x="199" y="2698"/>
                  </a:lnTo>
                  <a:lnTo>
                    <a:pt x="175" y="2688"/>
                  </a:lnTo>
                  <a:lnTo>
                    <a:pt x="155" y="2672"/>
                  </a:lnTo>
                  <a:lnTo>
                    <a:pt x="137" y="2654"/>
                  </a:lnTo>
                  <a:lnTo>
                    <a:pt x="124" y="2631"/>
                  </a:lnTo>
                  <a:lnTo>
                    <a:pt x="116" y="2607"/>
                  </a:lnTo>
                  <a:lnTo>
                    <a:pt x="113" y="2580"/>
                  </a:lnTo>
                  <a:lnTo>
                    <a:pt x="113" y="969"/>
                  </a:lnTo>
                  <a:lnTo>
                    <a:pt x="116" y="944"/>
                  </a:lnTo>
                  <a:lnTo>
                    <a:pt x="123" y="921"/>
                  </a:lnTo>
                  <a:lnTo>
                    <a:pt x="134" y="899"/>
                  </a:lnTo>
                  <a:lnTo>
                    <a:pt x="149" y="881"/>
                  </a:lnTo>
                  <a:lnTo>
                    <a:pt x="167" y="867"/>
                  </a:lnTo>
                  <a:lnTo>
                    <a:pt x="188" y="855"/>
                  </a:lnTo>
                  <a:lnTo>
                    <a:pt x="211" y="847"/>
                  </a:lnTo>
                  <a:lnTo>
                    <a:pt x="237" y="845"/>
                  </a:lnTo>
                  <a:lnTo>
                    <a:pt x="676" y="845"/>
                  </a:lnTo>
                  <a:lnTo>
                    <a:pt x="676" y="732"/>
                  </a:lnTo>
                  <a:lnTo>
                    <a:pt x="322" y="732"/>
                  </a:lnTo>
                  <a:lnTo>
                    <a:pt x="300" y="729"/>
                  </a:lnTo>
                  <a:lnTo>
                    <a:pt x="280" y="722"/>
                  </a:lnTo>
                  <a:lnTo>
                    <a:pt x="261" y="711"/>
                  </a:lnTo>
                  <a:lnTo>
                    <a:pt x="247" y="696"/>
                  </a:lnTo>
                  <a:lnTo>
                    <a:pt x="236" y="678"/>
                  </a:lnTo>
                  <a:lnTo>
                    <a:pt x="227" y="658"/>
                  </a:lnTo>
                  <a:lnTo>
                    <a:pt x="225" y="636"/>
                  </a:lnTo>
                  <a:lnTo>
                    <a:pt x="225" y="96"/>
                  </a:lnTo>
                  <a:lnTo>
                    <a:pt x="227" y="75"/>
                  </a:lnTo>
                  <a:lnTo>
                    <a:pt x="236" y="54"/>
                  </a:lnTo>
                  <a:lnTo>
                    <a:pt x="247" y="36"/>
                  </a:lnTo>
                  <a:lnTo>
                    <a:pt x="261" y="22"/>
                  </a:lnTo>
                  <a:lnTo>
                    <a:pt x="280" y="10"/>
                  </a:lnTo>
                  <a:lnTo>
                    <a:pt x="300" y="2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93"/>
            <p:cNvSpPr>
              <a:spLocks/>
            </p:cNvSpPr>
            <p:nvPr/>
          </p:nvSpPr>
          <p:spPr bwMode="auto">
            <a:xfrm>
              <a:off x="6350000" y="6269038"/>
              <a:ext cx="142875" cy="17463"/>
            </a:xfrm>
            <a:custGeom>
              <a:avLst/>
              <a:gdLst>
                <a:gd name="T0" fmla="*/ 56 w 901"/>
                <a:gd name="T1" fmla="*/ 0 h 113"/>
                <a:gd name="T2" fmla="*/ 845 w 901"/>
                <a:gd name="T3" fmla="*/ 0 h 113"/>
                <a:gd name="T4" fmla="*/ 862 w 901"/>
                <a:gd name="T5" fmla="*/ 3 h 113"/>
                <a:gd name="T6" fmla="*/ 877 w 901"/>
                <a:gd name="T7" fmla="*/ 11 h 113"/>
                <a:gd name="T8" fmla="*/ 890 w 901"/>
                <a:gd name="T9" fmla="*/ 24 h 113"/>
                <a:gd name="T10" fmla="*/ 898 w 901"/>
                <a:gd name="T11" fmla="*/ 39 h 113"/>
                <a:gd name="T12" fmla="*/ 901 w 901"/>
                <a:gd name="T13" fmla="*/ 56 h 113"/>
                <a:gd name="T14" fmla="*/ 898 w 901"/>
                <a:gd name="T15" fmla="*/ 74 h 113"/>
                <a:gd name="T16" fmla="*/ 890 w 901"/>
                <a:gd name="T17" fmla="*/ 89 h 113"/>
                <a:gd name="T18" fmla="*/ 877 w 901"/>
                <a:gd name="T19" fmla="*/ 101 h 113"/>
                <a:gd name="T20" fmla="*/ 862 w 901"/>
                <a:gd name="T21" fmla="*/ 110 h 113"/>
                <a:gd name="T22" fmla="*/ 845 w 901"/>
                <a:gd name="T23" fmla="*/ 113 h 113"/>
                <a:gd name="T24" fmla="*/ 56 w 901"/>
                <a:gd name="T25" fmla="*/ 113 h 113"/>
                <a:gd name="T26" fmla="*/ 39 w 901"/>
                <a:gd name="T27" fmla="*/ 110 h 113"/>
                <a:gd name="T28" fmla="*/ 23 w 901"/>
                <a:gd name="T29" fmla="*/ 101 h 113"/>
                <a:gd name="T30" fmla="*/ 11 w 901"/>
                <a:gd name="T31" fmla="*/ 89 h 113"/>
                <a:gd name="T32" fmla="*/ 3 w 901"/>
                <a:gd name="T33" fmla="*/ 74 h 113"/>
                <a:gd name="T34" fmla="*/ 0 w 901"/>
                <a:gd name="T35" fmla="*/ 56 h 113"/>
                <a:gd name="T36" fmla="*/ 3 w 901"/>
                <a:gd name="T37" fmla="*/ 39 h 113"/>
                <a:gd name="T38" fmla="*/ 11 w 901"/>
                <a:gd name="T39" fmla="*/ 24 h 113"/>
                <a:gd name="T40" fmla="*/ 23 w 901"/>
                <a:gd name="T41" fmla="*/ 11 h 113"/>
                <a:gd name="T42" fmla="*/ 39 w 901"/>
                <a:gd name="T43" fmla="*/ 3 h 113"/>
                <a:gd name="T44" fmla="*/ 56 w 901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1" h="113">
                  <a:moveTo>
                    <a:pt x="56" y="0"/>
                  </a:moveTo>
                  <a:lnTo>
                    <a:pt x="845" y="0"/>
                  </a:lnTo>
                  <a:lnTo>
                    <a:pt x="862" y="3"/>
                  </a:lnTo>
                  <a:lnTo>
                    <a:pt x="877" y="11"/>
                  </a:lnTo>
                  <a:lnTo>
                    <a:pt x="890" y="24"/>
                  </a:lnTo>
                  <a:lnTo>
                    <a:pt x="898" y="39"/>
                  </a:lnTo>
                  <a:lnTo>
                    <a:pt x="901" y="56"/>
                  </a:lnTo>
                  <a:lnTo>
                    <a:pt x="898" y="74"/>
                  </a:lnTo>
                  <a:lnTo>
                    <a:pt x="890" y="89"/>
                  </a:lnTo>
                  <a:lnTo>
                    <a:pt x="877" y="101"/>
                  </a:lnTo>
                  <a:lnTo>
                    <a:pt x="862" y="110"/>
                  </a:lnTo>
                  <a:lnTo>
                    <a:pt x="845" y="113"/>
                  </a:lnTo>
                  <a:lnTo>
                    <a:pt x="56" y="113"/>
                  </a:lnTo>
                  <a:lnTo>
                    <a:pt x="39" y="110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94"/>
            <p:cNvSpPr>
              <a:spLocks/>
            </p:cNvSpPr>
            <p:nvPr/>
          </p:nvSpPr>
          <p:spPr bwMode="auto">
            <a:xfrm>
              <a:off x="6780213" y="6269038"/>
              <a:ext cx="25400" cy="17463"/>
            </a:xfrm>
            <a:custGeom>
              <a:avLst/>
              <a:gdLst>
                <a:gd name="T0" fmla="*/ 56 w 169"/>
                <a:gd name="T1" fmla="*/ 0 h 113"/>
                <a:gd name="T2" fmla="*/ 112 w 169"/>
                <a:gd name="T3" fmla="*/ 0 h 113"/>
                <a:gd name="T4" fmla="*/ 130 w 169"/>
                <a:gd name="T5" fmla="*/ 3 h 113"/>
                <a:gd name="T6" fmla="*/ 145 w 169"/>
                <a:gd name="T7" fmla="*/ 11 h 113"/>
                <a:gd name="T8" fmla="*/ 157 w 169"/>
                <a:gd name="T9" fmla="*/ 24 h 113"/>
                <a:gd name="T10" fmla="*/ 166 w 169"/>
                <a:gd name="T11" fmla="*/ 39 h 113"/>
                <a:gd name="T12" fmla="*/ 169 w 169"/>
                <a:gd name="T13" fmla="*/ 56 h 113"/>
                <a:gd name="T14" fmla="*/ 166 w 169"/>
                <a:gd name="T15" fmla="*/ 74 h 113"/>
                <a:gd name="T16" fmla="*/ 157 w 169"/>
                <a:gd name="T17" fmla="*/ 89 h 113"/>
                <a:gd name="T18" fmla="*/ 145 w 169"/>
                <a:gd name="T19" fmla="*/ 101 h 113"/>
                <a:gd name="T20" fmla="*/ 130 w 169"/>
                <a:gd name="T21" fmla="*/ 110 h 113"/>
                <a:gd name="T22" fmla="*/ 112 w 169"/>
                <a:gd name="T23" fmla="*/ 113 h 113"/>
                <a:gd name="T24" fmla="*/ 56 w 169"/>
                <a:gd name="T25" fmla="*/ 113 h 113"/>
                <a:gd name="T26" fmla="*/ 39 w 169"/>
                <a:gd name="T27" fmla="*/ 110 h 113"/>
                <a:gd name="T28" fmla="*/ 22 w 169"/>
                <a:gd name="T29" fmla="*/ 101 h 113"/>
                <a:gd name="T30" fmla="*/ 11 w 169"/>
                <a:gd name="T31" fmla="*/ 89 h 113"/>
                <a:gd name="T32" fmla="*/ 3 w 169"/>
                <a:gd name="T33" fmla="*/ 74 h 113"/>
                <a:gd name="T34" fmla="*/ 0 w 169"/>
                <a:gd name="T35" fmla="*/ 56 h 113"/>
                <a:gd name="T36" fmla="*/ 3 w 169"/>
                <a:gd name="T37" fmla="*/ 39 h 113"/>
                <a:gd name="T38" fmla="*/ 11 w 169"/>
                <a:gd name="T39" fmla="*/ 24 h 113"/>
                <a:gd name="T40" fmla="*/ 22 w 169"/>
                <a:gd name="T41" fmla="*/ 11 h 113"/>
                <a:gd name="T42" fmla="*/ 39 w 169"/>
                <a:gd name="T43" fmla="*/ 3 h 113"/>
                <a:gd name="T44" fmla="*/ 56 w 169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13">
                  <a:moveTo>
                    <a:pt x="56" y="0"/>
                  </a:moveTo>
                  <a:lnTo>
                    <a:pt x="112" y="0"/>
                  </a:lnTo>
                  <a:lnTo>
                    <a:pt x="130" y="3"/>
                  </a:lnTo>
                  <a:lnTo>
                    <a:pt x="145" y="11"/>
                  </a:lnTo>
                  <a:lnTo>
                    <a:pt x="157" y="24"/>
                  </a:lnTo>
                  <a:lnTo>
                    <a:pt x="166" y="39"/>
                  </a:lnTo>
                  <a:lnTo>
                    <a:pt x="169" y="56"/>
                  </a:lnTo>
                  <a:lnTo>
                    <a:pt x="166" y="74"/>
                  </a:lnTo>
                  <a:lnTo>
                    <a:pt x="157" y="89"/>
                  </a:lnTo>
                  <a:lnTo>
                    <a:pt x="145" y="101"/>
                  </a:lnTo>
                  <a:lnTo>
                    <a:pt x="130" y="110"/>
                  </a:lnTo>
                  <a:lnTo>
                    <a:pt x="112" y="113"/>
                  </a:lnTo>
                  <a:lnTo>
                    <a:pt x="56" y="113"/>
                  </a:lnTo>
                  <a:lnTo>
                    <a:pt x="39" y="110"/>
                  </a:lnTo>
                  <a:lnTo>
                    <a:pt x="22" y="101"/>
                  </a:lnTo>
                  <a:lnTo>
                    <a:pt x="11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2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95"/>
            <p:cNvSpPr>
              <a:spLocks noEditPoints="1"/>
            </p:cNvSpPr>
            <p:nvPr/>
          </p:nvSpPr>
          <p:spPr bwMode="auto">
            <a:xfrm>
              <a:off x="6583363" y="5867401"/>
              <a:ext cx="177800" cy="115888"/>
            </a:xfrm>
            <a:custGeom>
              <a:avLst/>
              <a:gdLst>
                <a:gd name="T0" fmla="*/ 113 w 1127"/>
                <a:gd name="T1" fmla="*/ 113 h 732"/>
                <a:gd name="T2" fmla="*/ 113 w 1127"/>
                <a:gd name="T3" fmla="*/ 620 h 732"/>
                <a:gd name="T4" fmla="*/ 1014 w 1127"/>
                <a:gd name="T5" fmla="*/ 620 h 732"/>
                <a:gd name="T6" fmla="*/ 1014 w 1127"/>
                <a:gd name="T7" fmla="*/ 113 h 732"/>
                <a:gd name="T8" fmla="*/ 113 w 1127"/>
                <a:gd name="T9" fmla="*/ 113 h 732"/>
                <a:gd name="T10" fmla="*/ 0 w 1127"/>
                <a:gd name="T11" fmla="*/ 0 h 732"/>
                <a:gd name="T12" fmla="*/ 1127 w 1127"/>
                <a:gd name="T13" fmla="*/ 0 h 732"/>
                <a:gd name="T14" fmla="*/ 1127 w 1127"/>
                <a:gd name="T15" fmla="*/ 732 h 732"/>
                <a:gd name="T16" fmla="*/ 0 w 1127"/>
                <a:gd name="T17" fmla="*/ 732 h 732"/>
                <a:gd name="T18" fmla="*/ 0 w 1127"/>
                <a:gd name="T1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7" h="732">
                  <a:moveTo>
                    <a:pt x="113" y="113"/>
                  </a:moveTo>
                  <a:lnTo>
                    <a:pt x="113" y="620"/>
                  </a:lnTo>
                  <a:lnTo>
                    <a:pt x="1014" y="620"/>
                  </a:lnTo>
                  <a:lnTo>
                    <a:pt x="1014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1127" y="0"/>
                  </a:lnTo>
                  <a:lnTo>
                    <a:pt x="1127" y="732"/>
                  </a:lnTo>
                  <a:lnTo>
                    <a:pt x="0" y="7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96"/>
            <p:cNvSpPr>
              <a:spLocks noEditPoints="1"/>
            </p:cNvSpPr>
            <p:nvPr/>
          </p:nvSpPr>
          <p:spPr bwMode="auto">
            <a:xfrm>
              <a:off x="6583363" y="6000751"/>
              <a:ext cx="52388" cy="53975"/>
            </a:xfrm>
            <a:custGeom>
              <a:avLst/>
              <a:gdLst>
                <a:gd name="T0" fmla="*/ 113 w 338"/>
                <a:gd name="T1" fmla="*/ 113 h 338"/>
                <a:gd name="T2" fmla="*/ 113 w 338"/>
                <a:gd name="T3" fmla="*/ 225 h 338"/>
                <a:gd name="T4" fmla="*/ 226 w 338"/>
                <a:gd name="T5" fmla="*/ 225 h 338"/>
                <a:gd name="T6" fmla="*/ 226 w 338"/>
                <a:gd name="T7" fmla="*/ 113 h 338"/>
                <a:gd name="T8" fmla="*/ 113 w 338"/>
                <a:gd name="T9" fmla="*/ 113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3" y="113"/>
                  </a:moveTo>
                  <a:lnTo>
                    <a:pt x="113" y="225"/>
                  </a:lnTo>
                  <a:lnTo>
                    <a:pt x="226" y="225"/>
                  </a:lnTo>
                  <a:lnTo>
                    <a:pt x="226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97"/>
            <p:cNvSpPr>
              <a:spLocks noEditPoints="1"/>
            </p:cNvSpPr>
            <p:nvPr/>
          </p:nvSpPr>
          <p:spPr bwMode="auto">
            <a:xfrm>
              <a:off x="6645275" y="6000751"/>
              <a:ext cx="53975" cy="53975"/>
            </a:xfrm>
            <a:custGeom>
              <a:avLst/>
              <a:gdLst>
                <a:gd name="T0" fmla="*/ 112 w 338"/>
                <a:gd name="T1" fmla="*/ 113 h 338"/>
                <a:gd name="T2" fmla="*/ 112 w 338"/>
                <a:gd name="T3" fmla="*/ 225 h 338"/>
                <a:gd name="T4" fmla="*/ 225 w 338"/>
                <a:gd name="T5" fmla="*/ 225 h 338"/>
                <a:gd name="T6" fmla="*/ 225 w 338"/>
                <a:gd name="T7" fmla="*/ 113 h 338"/>
                <a:gd name="T8" fmla="*/ 112 w 338"/>
                <a:gd name="T9" fmla="*/ 113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2" y="113"/>
                  </a:moveTo>
                  <a:lnTo>
                    <a:pt x="112" y="225"/>
                  </a:lnTo>
                  <a:lnTo>
                    <a:pt x="225" y="225"/>
                  </a:lnTo>
                  <a:lnTo>
                    <a:pt x="225" y="113"/>
                  </a:lnTo>
                  <a:lnTo>
                    <a:pt x="112" y="113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98"/>
            <p:cNvSpPr>
              <a:spLocks noEditPoints="1"/>
            </p:cNvSpPr>
            <p:nvPr/>
          </p:nvSpPr>
          <p:spPr bwMode="auto">
            <a:xfrm>
              <a:off x="6708775" y="6000751"/>
              <a:ext cx="52388" cy="53975"/>
            </a:xfrm>
            <a:custGeom>
              <a:avLst/>
              <a:gdLst>
                <a:gd name="T0" fmla="*/ 113 w 338"/>
                <a:gd name="T1" fmla="*/ 113 h 338"/>
                <a:gd name="T2" fmla="*/ 113 w 338"/>
                <a:gd name="T3" fmla="*/ 225 h 338"/>
                <a:gd name="T4" fmla="*/ 225 w 338"/>
                <a:gd name="T5" fmla="*/ 225 h 338"/>
                <a:gd name="T6" fmla="*/ 225 w 338"/>
                <a:gd name="T7" fmla="*/ 113 h 338"/>
                <a:gd name="T8" fmla="*/ 113 w 338"/>
                <a:gd name="T9" fmla="*/ 113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3" y="113"/>
                  </a:moveTo>
                  <a:lnTo>
                    <a:pt x="113" y="225"/>
                  </a:lnTo>
                  <a:lnTo>
                    <a:pt x="225" y="225"/>
                  </a:lnTo>
                  <a:lnTo>
                    <a:pt x="225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99"/>
            <p:cNvSpPr>
              <a:spLocks noEditPoints="1"/>
            </p:cNvSpPr>
            <p:nvPr/>
          </p:nvSpPr>
          <p:spPr bwMode="auto">
            <a:xfrm>
              <a:off x="6583363" y="6064251"/>
              <a:ext cx="52388" cy="52388"/>
            </a:xfrm>
            <a:custGeom>
              <a:avLst/>
              <a:gdLst>
                <a:gd name="T0" fmla="*/ 113 w 338"/>
                <a:gd name="T1" fmla="*/ 113 h 338"/>
                <a:gd name="T2" fmla="*/ 113 w 338"/>
                <a:gd name="T3" fmla="*/ 226 h 338"/>
                <a:gd name="T4" fmla="*/ 226 w 338"/>
                <a:gd name="T5" fmla="*/ 226 h 338"/>
                <a:gd name="T6" fmla="*/ 226 w 338"/>
                <a:gd name="T7" fmla="*/ 113 h 338"/>
                <a:gd name="T8" fmla="*/ 113 w 338"/>
                <a:gd name="T9" fmla="*/ 113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3" y="113"/>
                  </a:moveTo>
                  <a:lnTo>
                    <a:pt x="113" y="226"/>
                  </a:lnTo>
                  <a:lnTo>
                    <a:pt x="226" y="226"/>
                  </a:lnTo>
                  <a:lnTo>
                    <a:pt x="226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00"/>
            <p:cNvSpPr>
              <a:spLocks noEditPoints="1"/>
            </p:cNvSpPr>
            <p:nvPr/>
          </p:nvSpPr>
          <p:spPr bwMode="auto">
            <a:xfrm>
              <a:off x="6645275" y="6064251"/>
              <a:ext cx="53975" cy="52388"/>
            </a:xfrm>
            <a:custGeom>
              <a:avLst/>
              <a:gdLst>
                <a:gd name="T0" fmla="*/ 112 w 338"/>
                <a:gd name="T1" fmla="*/ 113 h 338"/>
                <a:gd name="T2" fmla="*/ 112 w 338"/>
                <a:gd name="T3" fmla="*/ 226 h 338"/>
                <a:gd name="T4" fmla="*/ 225 w 338"/>
                <a:gd name="T5" fmla="*/ 226 h 338"/>
                <a:gd name="T6" fmla="*/ 225 w 338"/>
                <a:gd name="T7" fmla="*/ 113 h 338"/>
                <a:gd name="T8" fmla="*/ 112 w 338"/>
                <a:gd name="T9" fmla="*/ 113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2" y="113"/>
                  </a:moveTo>
                  <a:lnTo>
                    <a:pt x="112" y="226"/>
                  </a:lnTo>
                  <a:lnTo>
                    <a:pt x="225" y="226"/>
                  </a:lnTo>
                  <a:lnTo>
                    <a:pt x="225" y="113"/>
                  </a:lnTo>
                  <a:lnTo>
                    <a:pt x="112" y="113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01"/>
            <p:cNvSpPr>
              <a:spLocks noEditPoints="1"/>
            </p:cNvSpPr>
            <p:nvPr/>
          </p:nvSpPr>
          <p:spPr bwMode="auto">
            <a:xfrm>
              <a:off x="6708775" y="6064251"/>
              <a:ext cx="52388" cy="52388"/>
            </a:xfrm>
            <a:custGeom>
              <a:avLst/>
              <a:gdLst>
                <a:gd name="T0" fmla="*/ 113 w 338"/>
                <a:gd name="T1" fmla="*/ 113 h 338"/>
                <a:gd name="T2" fmla="*/ 113 w 338"/>
                <a:gd name="T3" fmla="*/ 226 h 338"/>
                <a:gd name="T4" fmla="*/ 225 w 338"/>
                <a:gd name="T5" fmla="*/ 226 h 338"/>
                <a:gd name="T6" fmla="*/ 225 w 338"/>
                <a:gd name="T7" fmla="*/ 113 h 338"/>
                <a:gd name="T8" fmla="*/ 113 w 338"/>
                <a:gd name="T9" fmla="*/ 113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3" y="113"/>
                  </a:moveTo>
                  <a:lnTo>
                    <a:pt x="113" y="226"/>
                  </a:lnTo>
                  <a:lnTo>
                    <a:pt x="225" y="226"/>
                  </a:lnTo>
                  <a:lnTo>
                    <a:pt x="225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02"/>
            <p:cNvSpPr>
              <a:spLocks noEditPoints="1"/>
            </p:cNvSpPr>
            <p:nvPr/>
          </p:nvSpPr>
          <p:spPr bwMode="auto">
            <a:xfrm>
              <a:off x="6583363" y="6126163"/>
              <a:ext cx="52388" cy="53975"/>
            </a:xfrm>
            <a:custGeom>
              <a:avLst/>
              <a:gdLst>
                <a:gd name="T0" fmla="*/ 113 w 338"/>
                <a:gd name="T1" fmla="*/ 112 h 338"/>
                <a:gd name="T2" fmla="*/ 113 w 338"/>
                <a:gd name="T3" fmla="*/ 225 h 338"/>
                <a:gd name="T4" fmla="*/ 226 w 338"/>
                <a:gd name="T5" fmla="*/ 225 h 338"/>
                <a:gd name="T6" fmla="*/ 226 w 338"/>
                <a:gd name="T7" fmla="*/ 112 h 338"/>
                <a:gd name="T8" fmla="*/ 113 w 338"/>
                <a:gd name="T9" fmla="*/ 112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3" y="112"/>
                  </a:moveTo>
                  <a:lnTo>
                    <a:pt x="113" y="225"/>
                  </a:lnTo>
                  <a:lnTo>
                    <a:pt x="226" y="225"/>
                  </a:lnTo>
                  <a:lnTo>
                    <a:pt x="226" y="112"/>
                  </a:lnTo>
                  <a:lnTo>
                    <a:pt x="113" y="112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203"/>
            <p:cNvSpPr>
              <a:spLocks noEditPoints="1"/>
            </p:cNvSpPr>
            <p:nvPr/>
          </p:nvSpPr>
          <p:spPr bwMode="auto">
            <a:xfrm>
              <a:off x="6645275" y="6126163"/>
              <a:ext cx="53975" cy="53975"/>
            </a:xfrm>
            <a:custGeom>
              <a:avLst/>
              <a:gdLst>
                <a:gd name="T0" fmla="*/ 112 w 338"/>
                <a:gd name="T1" fmla="*/ 112 h 338"/>
                <a:gd name="T2" fmla="*/ 112 w 338"/>
                <a:gd name="T3" fmla="*/ 225 h 338"/>
                <a:gd name="T4" fmla="*/ 225 w 338"/>
                <a:gd name="T5" fmla="*/ 225 h 338"/>
                <a:gd name="T6" fmla="*/ 225 w 338"/>
                <a:gd name="T7" fmla="*/ 112 h 338"/>
                <a:gd name="T8" fmla="*/ 112 w 338"/>
                <a:gd name="T9" fmla="*/ 112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2" y="112"/>
                  </a:moveTo>
                  <a:lnTo>
                    <a:pt x="112" y="225"/>
                  </a:lnTo>
                  <a:lnTo>
                    <a:pt x="225" y="225"/>
                  </a:lnTo>
                  <a:lnTo>
                    <a:pt x="225" y="112"/>
                  </a:lnTo>
                  <a:lnTo>
                    <a:pt x="112" y="112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04"/>
            <p:cNvSpPr>
              <a:spLocks noEditPoints="1"/>
            </p:cNvSpPr>
            <p:nvPr/>
          </p:nvSpPr>
          <p:spPr bwMode="auto">
            <a:xfrm>
              <a:off x="6708775" y="6126163"/>
              <a:ext cx="52388" cy="53975"/>
            </a:xfrm>
            <a:custGeom>
              <a:avLst/>
              <a:gdLst>
                <a:gd name="T0" fmla="*/ 113 w 338"/>
                <a:gd name="T1" fmla="*/ 112 h 338"/>
                <a:gd name="T2" fmla="*/ 113 w 338"/>
                <a:gd name="T3" fmla="*/ 225 h 338"/>
                <a:gd name="T4" fmla="*/ 225 w 338"/>
                <a:gd name="T5" fmla="*/ 225 h 338"/>
                <a:gd name="T6" fmla="*/ 225 w 338"/>
                <a:gd name="T7" fmla="*/ 112 h 338"/>
                <a:gd name="T8" fmla="*/ 113 w 338"/>
                <a:gd name="T9" fmla="*/ 112 h 338"/>
                <a:gd name="T10" fmla="*/ 0 w 338"/>
                <a:gd name="T11" fmla="*/ 0 h 338"/>
                <a:gd name="T12" fmla="*/ 338 w 338"/>
                <a:gd name="T13" fmla="*/ 0 h 338"/>
                <a:gd name="T14" fmla="*/ 338 w 338"/>
                <a:gd name="T15" fmla="*/ 338 h 338"/>
                <a:gd name="T16" fmla="*/ 0 w 338"/>
                <a:gd name="T17" fmla="*/ 338 h 338"/>
                <a:gd name="T18" fmla="*/ 0 w 338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338">
                  <a:moveTo>
                    <a:pt x="113" y="112"/>
                  </a:moveTo>
                  <a:lnTo>
                    <a:pt x="113" y="225"/>
                  </a:lnTo>
                  <a:lnTo>
                    <a:pt x="225" y="225"/>
                  </a:lnTo>
                  <a:lnTo>
                    <a:pt x="225" y="112"/>
                  </a:lnTo>
                  <a:lnTo>
                    <a:pt x="113" y="112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8"/>
                  </a:lnTo>
                  <a:lnTo>
                    <a:pt x="0" y="3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05"/>
            <p:cNvSpPr>
              <a:spLocks/>
            </p:cNvSpPr>
            <p:nvPr/>
          </p:nvSpPr>
          <p:spPr bwMode="auto">
            <a:xfrm>
              <a:off x="6367463" y="5813426"/>
              <a:ext cx="26988" cy="61913"/>
            </a:xfrm>
            <a:custGeom>
              <a:avLst/>
              <a:gdLst>
                <a:gd name="T0" fmla="*/ 106 w 169"/>
                <a:gd name="T1" fmla="*/ 0 h 394"/>
                <a:gd name="T2" fmla="*/ 120 w 169"/>
                <a:gd name="T3" fmla="*/ 0 h 394"/>
                <a:gd name="T4" fmla="*/ 135 w 169"/>
                <a:gd name="T5" fmla="*/ 4 h 394"/>
                <a:gd name="T6" fmla="*/ 148 w 169"/>
                <a:gd name="T7" fmla="*/ 11 h 394"/>
                <a:gd name="T8" fmla="*/ 158 w 169"/>
                <a:gd name="T9" fmla="*/ 23 h 394"/>
                <a:gd name="T10" fmla="*/ 165 w 169"/>
                <a:gd name="T11" fmla="*/ 35 h 394"/>
                <a:gd name="T12" fmla="*/ 168 w 169"/>
                <a:gd name="T13" fmla="*/ 45 h 394"/>
                <a:gd name="T14" fmla="*/ 169 w 169"/>
                <a:gd name="T15" fmla="*/ 56 h 394"/>
                <a:gd name="T16" fmla="*/ 169 w 169"/>
                <a:gd name="T17" fmla="*/ 338 h 394"/>
                <a:gd name="T18" fmla="*/ 166 w 169"/>
                <a:gd name="T19" fmla="*/ 355 h 394"/>
                <a:gd name="T20" fmla="*/ 158 w 169"/>
                <a:gd name="T21" fmla="*/ 371 h 394"/>
                <a:gd name="T22" fmla="*/ 146 w 169"/>
                <a:gd name="T23" fmla="*/ 383 h 394"/>
                <a:gd name="T24" fmla="*/ 130 w 169"/>
                <a:gd name="T25" fmla="*/ 391 h 394"/>
                <a:gd name="T26" fmla="*/ 113 w 169"/>
                <a:gd name="T27" fmla="*/ 394 h 394"/>
                <a:gd name="T28" fmla="*/ 96 w 169"/>
                <a:gd name="T29" fmla="*/ 391 h 394"/>
                <a:gd name="T30" fmla="*/ 79 w 169"/>
                <a:gd name="T31" fmla="*/ 383 h 394"/>
                <a:gd name="T32" fmla="*/ 68 w 169"/>
                <a:gd name="T33" fmla="*/ 371 h 394"/>
                <a:gd name="T34" fmla="*/ 60 w 169"/>
                <a:gd name="T35" fmla="*/ 355 h 394"/>
                <a:gd name="T36" fmla="*/ 57 w 169"/>
                <a:gd name="T37" fmla="*/ 338 h 394"/>
                <a:gd name="T38" fmla="*/ 57 w 169"/>
                <a:gd name="T39" fmla="*/ 169 h 394"/>
                <a:gd name="T40" fmla="*/ 42 w 169"/>
                <a:gd name="T41" fmla="*/ 167 h 394"/>
                <a:gd name="T42" fmla="*/ 29 w 169"/>
                <a:gd name="T43" fmla="*/ 162 h 394"/>
                <a:gd name="T44" fmla="*/ 17 w 169"/>
                <a:gd name="T45" fmla="*/ 153 h 394"/>
                <a:gd name="T46" fmla="*/ 8 w 169"/>
                <a:gd name="T47" fmla="*/ 140 h 394"/>
                <a:gd name="T48" fmla="*/ 2 w 169"/>
                <a:gd name="T49" fmla="*/ 127 h 394"/>
                <a:gd name="T50" fmla="*/ 0 w 169"/>
                <a:gd name="T51" fmla="*/ 113 h 394"/>
                <a:gd name="T52" fmla="*/ 2 w 169"/>
                <a:gd name="T53" fmla="*/ 98 h 394"/>
                <a:gd name="T54" fmla="*/ 8 w 169"/>
                <a:gd name="T55" fmla="*/ 85 h 394"/>
                <a:gd name="T56" fmla="*/ 17 w 169"/>
                <a:gd name="T57" fmla="*/ 73 h 394"/>
                <a:gd name="T58" fmla="*/ 73 w 169"/>
                <a:gd name="T59" fmla="*/ 16 h 394"/>
                <a:gd name="T60" fmla="*/ 81 w 169"/>
                <a:gd name="T61" fmla="*/ 9 h 394"/>
                <a:gd name="T62" fmla="*/ 91 w 169"/>
                <a:gd name="T63" fmla="*/ 4 h 394"/>
                <a:gd name="T64" fmla="*/ 106 w 169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394">
                  <a:moveTo>
                    <a:pt x="106" y="0"/>
                  </a:moveTo>
                  <a:lnTo>
                    <a:pt x="120" y="0"/>
                  </a:lnTo>
                  <a:lnTo>
                    <a:pt x="135" y="4"/>
                  </a:lnTo>
                  <a:lnTo>
                    <a:pt x="148" y="11"/>
                  </a:lnTo>
                  <a:lnTo>
                    <a:pt x="158" y="23"/>
                  </a:lnTo>
                  <a:lnTo>
                    <a:pt x="165" y="35"/>
                  </a:lnTo>
                  <a:lnTo>
                    <a:pt x="168" y="45"/>
                  </a:lnTo>
                  <a:lnTo>
                    <a:pt x="169" y="56"/>
                  </a:lnTo>
                  <a:lnTo>
                    <a:pt x="169" y="338"/>
                  </a:lnTo>
                  <a:lnTo>
                    <a:pt x="166" y="355"/>
                  </a:lnTo>
                  <a:lnTo>
                    <a:pt x="158" y="371"/>
                  </a:lnTo>
                  <a:lnTo>
                    <a:pt x="146" y="383"/>
                  </a:lnTo>
                  <a:lnTo>
                    <a:pt x="130" y="391"/>
                  </a:lnTo>
                  <a:lnTo>
                    <a:pt x="113" y="394"/>
                  </a:lnTo>
                  <a:lnTo>
                    <a:pt x="96" y="391"/>
                  </a:lnTo>
                  <a:lnTo>
                    <a:pt x="79" y="383"/>
                  </a:lnTo>
                  <a:lnTo>
                    <a:pt x="68" y="371"/>
                  </a:lnTo>
                  <a:lnTo>
                    <a:pt x="60" y="355"/>
                  </a:lnTo>
                  <a:lnTo>
                    <a:pt x="57" y="338"/>
                  </a:lnTo>
                  <a:lnTo>
                    <a:pt x="57" y="169"/>
                  </a:lnTo>
                  <a:lnTo>
                    <a:pt x="42" y="167"/>
                  </a:lnTo>
                  <a:lnTo>
                    <a:pt x="29" y="162"/>
                  </a:lnTo>
                  <a:lnTo>
                    <a:pt x="17" y="153"/>
                  </a:lnTo>
                  <a:lnTo>
                    <a:pt x="8" y="140"/>
                  </a:lnTo>
                  <a:lnTo>
                    <a:pt x="2" y="127"/>
                  </a:lnTo>
                  <a:lnTo>
                    <a:pt x="0" y="113"/>
                  </a:lnTo>
                  <a:lnTo>
                    <a:pt x="2" y="98"/>
                  </a:lnTo>
                  <a:lnTo>
                    <a:pt x="8" y="85"/>
                  </a:lnTo>
                  <a:lnTo>
                    <a:pt x="17" y="73"/>
                  </a:lnTo>
                  <a:lnTo>
                    <a:pt x="73" y="16"/>
                  </a:lnTo>
                  <a:lnTo>
                    <a:pt x="81" y="9"/>
                  </a:lnTo>
                  <a:lnTo>
                    <a:pt x="9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06"/>
            <p:cNvSpPr>
              <a:spLocks/>
            </p:cNvSpPr>
            <p:nvPr/>
          </p:nvSpPr>
          <p:spPr bwMode="auto">
            <a:xfrm>
              <a:off x="6413500" y="5848351"/>
              <a:ext cx="26988" cy="26988"/>
            </a:xfrm>
            <a:custGeom>
              <a:avLst/>
              <a:gdLst>
                <a:gd name="T0" fmla="*/ 113 w 169"/>
                <a:gd name="T1" fmla="*/ 0 h 169"/>
                <a:gd name="T2" fmla="*/ 127 w 169"/>
                <a:gd name="T3" fmla="*/ 2 h 169"/>
                <a:gd name="T4" fmla="*/ 140 w 169"/>
                <a:gd name="T5" fmla="*/ 8 h 169"/>
                <a:gd name="T6" fmla="*/ 153 w 169"/>
                <a:gd name="T7" fmla="*/ 17 h 169"/>
                <a:gd name="T8" fmla="*/ 162 w 169"/>
                <a:gd name="T9" fmla="*/ 29 h 169"/>
                <a:gd name="T10" fmla="*/ 167 w 169"/>
                <a:gd name="T11" fmla="*/ 42 h 169"/>
                <a:gd name="T12" fmla="*/ 169 w 169"/>
                <a:gd name="T13" fmla="*/ 57 h 169"/>
                <a:gd name="T14" fmla="*/ 167 w 169"/>
                <a:gd name="T15" fmla="*/ 71 h 169"/>
                <a:gd name="T16" fmla="*/ 162 w 169"/>
                <a:gd name="T17" fmla="*/ 84 h 169"/>
                <a:gd name="T18" fmla="*/ 153 w 169"/>
                <a:gd name="T19" fmla="*/ 97 h 169"/>
                <a:gd name="T20" fmla="*/ 96 w 169"/>
                <a:gd name="T21" fmla="*/ 153 h 169"/>
                <a:gd name="T22" fmla="*/ 84 w 169"/>
                <a:gd name="T23" fmla="*/ 162 h 169"/>
                <a:gd name="T24" fmla="*/ 71 w 169"/>
                <a:gd name="T25" fmla="*/ 167 h 169"/>
                <a:gd name="T26" fmla="*/ 56 w 169"/>
                <a:gd name="T27" fmla="*/ 169 h 169"/>
                <a:gd name="T28" fmla="*/ 42 w 169"/>
                <a:gd name="T29" fmla="*/ 167 h 169"/>
                <a:gd name="T30" fmla="*/ 29 w 169"/>
                <a:gd name="T31" fmla="*/ 162 h 169"/>
                <a:gd name="T32" fmla="*/ 16 w 169"/>
                <a:gd name="T33" fmla="*/ 153 h 169"/>
                <a:gd name="T34" fmla="*/ 7 w 169"/>
                <a:gd name="T35" fmla="*/ 141 h 169"/>
                <a:gd name="T36" fmla="*/ 2 w 169"/>
                <a:gd name="T37" fmla="*/ 127 h 169"/>
                <a:gd name="T38" fmla="*/ 0 w 169"/>
                <a:gd name="T39" fmla="*/ 113 h 169"/>
                <a:gd name="T40" fmla="*/ 2 w 169"/>
                <a:gd name="T41" fmla="*/ 99 h 169"/>
                <a:gd name="T42" fmla="*/ 7 w 169"/>
                <a:gd name="T43" fmla="*/ 85 h 169"/>
                <a:gd name="T44" fmla="*/ 16 w 169"/>
                <a:gd name="T45" fmla="*/ 73 h 169"/>
                <a:gd name="T46" fmla="*/ 73 w 169"/>
                <a:gd name="T47" fmla="*/ 17 h 169"/>
                <a:gd name="T48" fmla="*/ 85 w 169"/>
                <a:gd name="T49" fmla="*/ 8 h 169"/>
                <a:gd name="T50" fmla="*/ 98 w 169"/>
                <a:gd name="T51" fmla="*/ 2 h 169"/>
                <a:gd name="T52" fmla="*/ 113 w 169"/>
                <a:gd name="T5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9" h="169">
                  <a:moveTo>
                    <a:pt x="113" y="0"/>
                  </a:moveTo>
                  <a:lnTo>
                    <a:pt x="127" y="2"/>
                  </a:lnTo>
                  <a:lnTo>
                    <a:pt x="140" y="8"/>
                  </a:lnTo>
                  <a:lnTo>
                    <a:pt x="153" y="17"/>
                  </a:lnTo>
                  <a:lnTo>
                    <a:pt x="162" y="29"/>
                  </a:lnTo>
                  <a:lnTo>
                    <a:pt x="167" y="42"/>
                  </a:lnTo>
                  <a:lnTo>
                    <a:pt x="169" y="57"/>
                  </a:lnTo>
                  <a:lnTo>
                    <a:pt x="167" y="71"/>
                  </a:lnTo>
                  <a:lnTo>
                    <a:pt x="162" y="84"/>
                  </a:lnTo>
                  <a:lnTo>
                    <a:pt x="153" y="97"/>
                  </a:lnTo>
                  <a:lnTo>
                    <a:pt x="96" y="153"/>
                  </a:lnTo>
                  <a:lnTo>
                    <a:pt x="84" y="162"/>
                  </a:lnTo>
                  <a:lnTo>
                    <a:pt x="71" y="167"/>
                  </a:lnTo>
                  <a:lnTo>
                    <a:pt x="56" y="169"/>
                  </a:lnTo>
                  <a:lnTo>
                    <a:pt x="42" y="167"/>
                  </a:lnTo>
                  <a:lnTo>
                    <a:pt x="29" y="162"/>
                  </a:lnTo>
                  <a:lnTo>
                    <a:pt x="16" y="153"/>
                  </a:lnTo>
                  <a:lnTo>
                    <a:pt x="7" y="141"/>
                  </a:lnTo>
                  <a:lnTo>
                    <a:pt x="2" y="127"/>
                  </a:lnTo>
                  <a:lnTo>
                    <a:pt x="0" y="113"/>
                  </a:lnTo>
                  <a:lnTo>
                    <a:pt x="2" y="99"/>
                  </a:lnTo>
                  <a:lnTo>
                    <a:pt x="7" y="85"/>
                  </a:lnTo>
                  <a:lnTo>
                    <a:pt x="16" y="73"/>
                  </a:lnTo>
                  <a:lnTo>
                    <a:pt x="73" y="17"/>
                  </a:lnTo>
                  <a:lnTo>
                    <a:pt x="85" y="8"/>
                  </a:lnTo>
                  <a:lnTo>
                    <a:pt x="98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7"/>
            <p:cNvSpPr>
              <a:spLocks/>
            </p:cNvSpPr>
            <p:nvPr/>
          </p:nvSpPr>
          <p:spPr bwMode="auto">
            <a:xfrm>
              <a:off x="6448425" y="5813426"/>
              <a:ext cx="26988" cy="61913"/>
            </a:xfrm>
            <a:custGeom>
              <a:avLst/>
              <a:gdLst>
                <a:gd name="T0" fmla="*/ 106 w 169"/>
                <a:gd name="T1" fmla="*/ 0 h 394"/>
                <a:gd name="T2" fmla="*/ 120 w 169"/>
                <a:gd name="T3" fmla="*/ 0 h 394"/>
                <a:gd name="T4" fmla="*/ 135 w 169"/>
                <a:gd name="T5" fmla="*/ 4 h 394"/>
                <a:gd name="T6" fmla="*/ 148 w 169"/>
                <a:gd name="T7" fmla="*/ 11 h 394"/>
                <a:gd name="T8" fmla="*/ 158 w 169"/>
                <a:gd name="T9" fmla="*/ 23 h 394"/>
                <a:gd name="T10" fmla="*/ 165 w 169"/>
                <a:gd name="T11" fmla="*/ 35 h 394"/>
                <a:gd name="T12" fmla="*/ 168 w 169"/>
                <a:gd name="T13" fmla="*/ 45 h 394"/>
                <a:gd name="T14" fmla="*/ 169 w 169"/>
                <a:gd name="T15" fmla="*/ 56 h 394"/>
                <a:gd name="T16" fmla="*/ 169 w 169"/>
                <a:gd name="T17" fmla="*/ 338 h 394"/>
                <a:gd name="T18" fmla="*/ 166 w 169"/>
                <a:gd name="T19" fmla="*/ 355 h 394"/>
                <a:gd name="T20" fmla="*/ 158 w 169"/>
                <a:gd name="T21" fmla="*/ 371 h 394"/>
                <a:gd name="T22" fmla="*/ 146 w 169"/>
                <a:gd name="T23" fmla="*/ 383 h 394"/>
                <a:gd name="T24" fmla="*/ 130 w 169"/>
                <a:gd name="T25" fmla="*/ 391 h 394"/>
                <a:gd name="T26" fmla="*/ 113 w 169"/>
                <a:gd name="T27" fmla="*/ 394 h 394"/>
                <a:gd name="T28" fmla="*/ 96 w 169"/>
                <a:gd name="T29" fmla="*/ 391 h 394"/>
                <a:gd name="T30" fmla="*/ 80 w 169"/>
                <a:gd name="T31" fmla="*/ 383 h 394"/>
                <a:gd name="T32" fmla="*/ 68 w 169"/>
                <a:gd name="T33" fmla="*/ 371 h 394"/>
                <a:gd name="T34" fmla="*/ 60 w 169"/>
                <a:gd name="T35" fmla="*/ 355 h 394"/>
                <a:gd name="T36" fmla="*/ 57 w 169"/>
                <a:gd name="T37" fmla="*/ 338 h 394"/>
                <a:gd name="T38" fmla="*/ 57 w 169"/>
                <a:gd name="T39" fmla="*/ 169 h 394"/>
                <a:gd name="T40" fmla="*/ 42 w 169"/>
                <a:gd name="T41" fmla="*/ 167 h 394"/>
                <a:gd name="T42" fmla="*/ 29 w 169"/>
                <a:gd name="T43" fmla="*/ 162 h 394"/>
                <a:gd name="T44" fmla="*/ 17 w 169"/>
                <a:gd name="T45" fmla="*/ 153 h 394"/>
                <a:gd name="T46" fmla="*/ 8 w 169"/>
                <a:gd name="T47" fmla="*/ 140 h 394"/>
                <a:gd name="T48" fmla="*/ 2 w 169"/>
                <a:gd name="T49" fmla="*/ 127 h 394"/>
                <a:gd name="T50" fmla="*/ 0 w 169"/>
                <a:gd name="T51" fmla="*/ 113 h 394"/>
                <a:gd name="T52" fmla="*/ 2 w 169"/>
                <a:gd name="T53" fmla="*/ 98 h 394"/>
                <a:gd name="T54" fmla="*/ 8 w 169"/>
                <a:gd name="T55" fmla="*/ 85 h 394"/>
                <a:gd name="T56" fmla="*/ 17 w 169"/>
                <a:gd name="T57" fmla="*/ 73 h 394"/>
                <a:gd name="T58" fmla="*/ 73 w 169"/>
                <a:gd name="T59" fmla="*/ 16 h 394"/>
                <a:gd name="T60" fmla="*/ 81 w 169"/>
                <a:gd name="T61" fmla="*/ 9 h 394"/>
                <a:gd name="T62" fmla="*/ 91 w 169"/>
                <a:gd name="T63" fmla="*/ 4 h 394"/>
                <a:gd name="T64" fmla="*/ 106 w 169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394">
                  <a:moveTo>
                    <a:pt x="106" y="0"/>
                  </a:moveTo>
                  <a:lnTo>
                    <a:pt x="120" y="0"/>
                  </a:lnTo>
                  <a:lnTo>
                    <a:pt x="135" y="4"/>
                  </a:lnTo>
                  <a:lnTo>
                    <a:pt x="148" y="11"/>
                  </a:lnTo>
                  <a:lnTo>
                    <a:pt x="158" y="23"/>
                  </a:lnTo>
                  <a:lnTo>
                    <a:pt x="165" y="35"/>
                  </a:lnTo>
                  <a:lnTo>
                    <a:pt x="168" y="45"/>
                  </a:lnTo>
                  <a:lnTo>
                    <a:pt x="169" y="56"/>
                  </a:lnTo>
                  <a:lnTo>
                    <a:pt x="169" y="338"/>
                  </a:lnTo>
                  <a:lnTo>
                    <a:pt x="166" y="355"/>
                  </a:lnTo>
                  <a:lnTo>
                    <a:pt x="158" y="371"/>
                  </a:lnTo>
                  <a:lnTo>
                    <a:pt x="146" y="383"/>
                  </a:lnTo>
                  <a:lnTo>
                    <a:pt x="130" y="391"/>
                  </a:lnTo>
                  <a:lnTo>
                    <a:pt x="113" y="394"/>
                  </a:lnTo>
                  <a:lnTo>
                    <a:pt x="96" y="391"/>
                  </a:lnTo>
                  <a:lnTo>
                    <a:pt x="80" y="383"/>
                  </a:lnTo>
                  <a:lnTo>
                    <a:pt x="68" y="371"/>
                  </a:lnTo>
                  <a:lnTo>
                    <a:pt x="60" y="355"/>
                  </a:lnTo>
                  <a:lnTo>
                    <a:pt x="57" y="338"/>
                  </a:lnTo>
                  <a:lnTo>
                    <a:pt x="57" y="169"/>
                  </a:lnTo>
                  <a:lnTo>
                    <a:pt x="42" y="167"/>
                  </a:lnTo>
                  <a:lnTo>
                    <a:pt x="29" y="162"/>
                  </a:lnTo>
                  <a:lnTo>
                    <a:pt x="17" y="153"/>
                  </a:lnTo>
                  <a:lnTo>
                    <a:pt x="8" y="140"/>
                  </a:lnTo>
                  <a:lnTo>
                    <a:pt x="2" y="127"/>
                  </a:lnTo>
                  <a:lnTo>
                    <a:pt x="0" y="113"/>
                  </a:lnTo>
                  <a:lnTo>
                    <a:pt x="2" y="98"/>
                  </a:lnTo>
                  <a:lnTo>
                    <a:pt x="8" y="85"/>
                  </a:lnTo>
                  <a:lnTo>
                    <a:pt x="17" y="73"/>
                  </a:lnTo>
                  <a:lnTo>
                    <a:pt x="73" y="16"/>
                  </a:lnTo>
                  <a:lnTo>
                    <a:pt x="81" y="9"/>
                  </a:lnTo>
                  <a:lnTo>
                    <a:pt x="91" y="4"/>
                  </a:lnTo>
                  <a:lnTo>
                    <a:pt x="1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08"/>
            <p:cNvSpPr>
              <a:spLocks/>
            </p:cNvSpPr>
            <p:nvPr/>
          </p:nvSpPr>
          <p:spPr bwMode="auto">
            <a:xfrm>
              <a:off x="6484938" y="5813426"/>
              <a:ext cx="26988" cy="61913"/>
            </a:xfrm>
            <a:custGeom>
              <a:avLst/>
              <a:gdLst>
                <a:gd name="T0" fmla="*/ 105 w 169"/>
                <a:gd name="T1" fmla="*/ 0 h 394"/>
                <a:gd name="T2" fmla="*/ 120 w 169"/>
                <a:gd name="T3" fmla="*/ 0 h 394"/>
                <a:gd name="T4" fmla="*/ 134 w 169"/>
                <a:gd name="T5" fmla="*/ 4 h 394"/>
                <a:gd name="T6" fmla="*/ 147 w 169"/>
                <a:gd name="T7" fmla="*/ 11 h 394"/>
                <a:gd name="T8" fmla="*/ 157 w 169"/>
                <a:gd name="T9" fmla="*/ 23 h 394"/>
                <a:gd name="T10" fmla="*/ 165 w 169"/>
                <a:gd name="T11" fmla="*/ 35 h 394"/>
                <a:gd name="T12" fmla="*/ 168 w 169"/>
                <a:gd name="T13" fmla="*/ 45 h 394"/>
                <a:gd name="T14" fmla="*/ 169 w 169"/>
                <a:gd name="T15" fmla="*/ 56 h 394"/>
                <a:gd name="T16" fmla="*/ 169 w 169"/>
                <a:gd name="T17" fmla="*/ 338 h 394"/>
                <a:gd name="T18" fmla="*/ 166 w 169"/>
                <a:gd name="T19" fmla="*/ 355 h 394"/>
                <a:gd name="T20" fmla="*/ 157 w 169"/>
                <a:gd name="T21" fmla="*/ 371 h 394"/>
                <a:gd name="T22" fmla="*/ 145 w 169"/>
                <a:gd name="T23" fmla="*/ 383 h 394"/>
                <a:gd name="T24" fmla="*/ 130 w 169"/>
                <a:gd name="T25" fmla="*/ 391 h 394"/>
                <a:gd name="T26" fmla="*/ 112 w 169"/>
                <a:gd name="T27" fmla="*/ 394 h 394"/>
                <a:gd name="T28" fmla="*/ 95 w 169"/>
                <a:gd name="T29" fmla="*/ 391 h 394"/>
                <a:gd name="T30" fmla="*/ 80 w 169"/>
                <a:gd name="T31" fmla="*/ 383 h 394"/>
                <a:gd name="T32" fmla="*/ 67 w 169"/>
                <a:gd name="T33" fmla="*/ 371 h 394"/>
                <a:gd name="T34" fmla="*/ 59 w 169"/>
                <a:gd name="T35" fmla="*/ 355 h 394"/>
                <a:gd name="T36" fmla="*/ 56 w 169"/>
                <a:gd name="T37" fmla="*/ 338 h 394"/>
                <a:gd name="T38" fmla="*/ 56 w 169"/>
                <a:gd name="T39" fmla="*/ 169 h 394"/>
                <a:gd name="T40" fmla="*/ 42 w 169"/>
                <a:gd name="T41" fmla="*/ 167 h 394"/>
                <a:gd name="T42" fmla="*/ 28 w 169"/>
                <a:gd name="T43" fmla="*/ 162 h 394"/>
                <a:gd name="T44" fmla="*/ 16 w 169"/>
                <a:gd name="T45" fmla="*/ 153 h 394"/>
                <a:gd name="T46" fmla="*/ 7 w 169"/>
                <a:gd name="T47" fmla="*/ 140 h 394"/>
                <a:gd name="T48" fmla="*/ 2 w 169"/>
                <a:gd name="T49" fmla="*/ 127 h 394"/>
                <a:gd name="T50" fmla="*/ 0 w 169"/>
                <a:gd name="T51" fmla="*/ 113 h 394"/>
                <a:gd name="T52" fmla="*/ 2 w 169"/>
                <a:gd name="T53" fmla="*/ 98 h 394"/>
                <a:gd name="T54" fmla="*/ 7 w 169"/>
                <a:gd name="T55" fmla="*/ 85 h 394"/>
                <a:gd name="T56" fmla="*/ 16 w 169"/>
                <a:gd name="T57" fmla="*/ 73 h 394"/>
                <a:gd name="T58" fmla="*/ 72 w 169"/>
                <a:gd name="T59" fmla="*/ 16 h 394"/>
                <a:gd name="T60" fmla="*/ 81 w 169"/>
                <a:gd name="T61" fmla="*/ 9 h 394"/>
                <a:gd name="T62" fmla="*/ 91 w 169"/>
                <a:gd name="T63" fmla="*/ 4 h 394"/>
                <a:gd name="T64" fmla="*/ 105 w 169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394">
                  <a:moveTo>
                    <a:pt x="105" y="0"/>
                  </a:moveTo>
                  <a:lnTo>
                    <a:pt x="120" y="0"/>
                  </a:lnTo>
                  <a:lnTo>
                    <a:pt x="134" y="4"/>
                  </a:lnTo>
                  <a:lnTo>
                    <a:pt x="147" y="11"/>
                  </a:lnTo>
                  <a:lnTo>
                    <a:pt x="157" y="23"/>
                  </a:lnTo>
                  <a:lnTo>
                    <a:pt x="165" y="35"/>
                  </a:lnTo>
                  <a:lnTo>
                    <a:pt x="168" y="45"/>
                  </a:lnTo>
                  <a:lnTo>
                    <a:pt x="169" y="56"/>
                  </a:lnTo>
                  <a:lnTo>
                    <a:pt x="169" y="338"/>
                  </a:lnTo>
                  <a:lnTo>
                    <a:pt x="166" y="355"/>
                  </a:lnTo>
                  <a:lnTo>
                    <a:pt x="157" y="371"/>
                  </a:lnTo>
                  <a:lnTo>
                    <a:pt x="145" y="383"/>
                  </a:lnTo>
                  <a:lnTo>
                    <a:pt x="130" y="391"/>
                  </a:lnTo>
                  <a:lnTo>
                    <a:pt x="112" y="394"/>
                  </a:lnTo>
                  <a:lnTo>
                    <a:pt x="95" y="391"/>
                  </a:lnTo>
                  <a:lnTo>
                    <a:pt x="80" y="383"/>
                  </a:lnTo>
                  <a:lnTo>
                    <a:pt x="67" y="371"/>
                  </a:lnTo>
                  <a:lnTo>
                    <a:pt x="59" y="355"/>
                  </a:lnTo>
                  <a:lnTo>
                    <a:pt x="56" y="338"/>
                  </a:lnTo>
                  <a:lnTo>
                    <a:pt x="56" y="169"/>
                  </a:lnTo>
                  <a:lnTo>
                    <a:pt x="42" y="167"/>
                  </a:lnTo>
                  <a:lnTo>
                    <a:pt x="28" y="162"/>
                  </a:lnTo>
                  <a:lnTo>
                    <a:pt x="16" y="153"/>
                  </a:lnTo>
                  <a:lnTo>
                    <a:pt x="7" y="140"/>
                  </a:lnTo>
                  <a:lnTo>
                    <a:pt x="2" y="127"/>
                  </a:lnTo>
                  <a:lnTo>
                    <a:pt x="0" y="113"/>
                  </a:lnTo>
                  <a:lnTo>
                    <a:pt x="2" y="98"/>
                  </a:lnTo>
                  <a:lnTo>
                    <a:pt x="7" y="85"/>
                  </a:lnTo>
                  <a:lnTo>
                    <a:pt x="16" y="73"/>
                  </a:lnTo>
                  <a:lnTo>
                    <a:pt x="72" y="16"/>
                  </a:lnTo>
                  <a:lnTo>
                    <a:pt x="81" y="9"/>
                  </a:lnTo>
                  <a:lnTo>
                    <a:pt x="91" y="4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209"/>
            <p:cNvSpPr>
              <a:spLocks noEditPoints="1"/>
            </p:cNvSpPr>
            <p:nvPr/>
          </p:nvSpPr>
          <p:spPr bwMode="auto">
            <a:xfrm>
              <a:off x="6350000" y="5992813"/>
              <a:ext cx="179388" cy="177800"/>
            </a:xfrm>
            <a:custGeom>
              <a:avLst/>
              <a:gdLst>
                <a:gd name="T0" fmla="*/ 225 w 1126"/>
                <a:gd name="T1" fmla="*/ 112 h 1126"/>
                <a:gd name="T2" fmla="*/ 225 w 1126"/>
                <a:gd name="T3" fmla="*/ 1014 h 1126"/>
                <a:gd name="T4" fmla="*/ 901 w 1126"/>
                <a:gd name="T5" fmla="*/ 1014 h 1126"/>
                <a:gd name="T6" fmla="*/ 901 w 1126"/>
                <a:gd name="T7" fmla="*/ 112 h 1126"/>
                <a:gd name="T8" fmla="*/ 225 w 1126"/>
                <a:gd name="T9" fmla="*/ 112 h 1126"/>
                <a:gd name="T10" fmla="*/ 112 w 1126"/>
                <a:gd name="T11" fmla="*/ 0 h 1126"/>
                <a:gd name="T12" fmla="*/ 1014 w 1126"/>
                <a:gd name="T13" fmla="*/ 0 h 1126"/>
                <a:gd name="T14" fmla="*/ 1014 w 1126"/>
                <a:gd name="T15" fmla="*/ 1014 h 1126"/>
                <a:gd name="T16" fmla="*/ 1070 w 1126"/>
                <a:gd name="T17" fmla="*/ 1014 h 1126"/>
                <a:gd name="T18" fmla="*/ 1087 w 1126"/>
                <a:gd name="T19" fmla="*/ 1017 h 1126"/>
                <a:gd name="T20" fmla="*/ 1103 w 1126"/>
                <a:gd name="T21" fmla="*/ 1025 h 1126"/>
                <a:gd name="T22" fmla="*/ 1115 w 1126"/>
                <a:gd name="T23" fmla="*/ 1037 h 1126"/>
                <a:gd name="T24" fmla="*/ 1123 w 1126"/>
                <a:gd name="T25" fmla="*/ 1053 h 1126"/>
                <a:gd name="T26" fmla="*/ 1126 w 1126"/>
                <a:gd name="T27" fmla="*/ 1070 h 1126"/>
                <a:gd name="T28" fmla="*/ 1123 w 1126"/>
                <a:gd name="T29" fmla="*/ 1087 h 1126"/>
                <a:gd name="T30" fmla="*/ 1115 w 1126"/>
                <a:gd name="T31" fmla="*/ 1103 h 1126"/>
                <a:gd name="T32" fmla="*/ 1103 w 1126"/>
                <a:gd name="T33" fmla="*/ 1115 h 1126"/>
                <a:gd name="T34" fmla="*/ 1087 w 1126"/>
                <a:gd name="T35" fmla="*/ 1123 h 1126"/>
                <a:gd name="T36" fmla="*/ 1070 w 1126"/>
                <a:gd name="T37" fmla="*/ 1126 h 1126"/>
                <a:gd name="T38" fmla="*/ 56 w 1126"/>
                <a:gd name="T39" fmla="*/ 1126 h 1126"/>
                <a:gd name="T40" fmla="*/ 39 w 1126"/>
                <a:gd name="T41" fmla="*/ 1123 h 1126"/>
                <a:gd name="T42" fmla="*/ 23 w 1126"/>
                <a:gd name="T43" fmla="*/ 1115 h 1126"/>
                <a:gd name="T44" fmla="*/ 11 w 1126"/>
                <a:gd name="T45" fmla="*/ 1103 h 1126"/>
                <a:gd name="T46" fmla="*/ 3 w 1126"/>
                <a:gd name="T47" fmla="*/ 1087 h 1126"/>
                <a:gd name="T48" fmla="*/ 0 w 1126"/>
                <a:gd name="T49" fmla="*/ 1070 h 1126"/>
                <a:gd name="T50" fmla="*/ 3 w 1126"/>
                <a:gd name="T51" fmla="*/ 1053 h 1126"/>
                <a:gd name="T52" fmla="*/ 11 w 1126"/>
                <a:gd name="T53" fmla="*/ 1037 h 1126"/>
                <a:gd name="T54" fmla="*/ 23 w 1126"/>
                <a:gd name="T55" fmla="*/ 1025 h 1126"/>
                <a:gd name="T56" fmla="*/ 39 w 1126"/>
                <a:gd name="T57" fmla="*/ 1017 h 1126"/>
                <a:gd name="T58" fmla="*/ 56 w 1126"/>
                <a:gd name="T59" fmla="*/ 1014 h 1126"/>
                <a:gd name="T60" fmla="*/ 112 w 1126"/>
                <a:gd name="T61" fmla="*/ 1014 h 1126"/>
                <a:gd name="T62" fmla="*/ 112 w 1126"/>
                <a:gd name="T63" fmla="*/ 0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6" h="1126">
                  <a:moveTo>
                    <a:pt x="225" y="112"/>
                  </a:moveTo>
                  <a:lnTo>
                    <a:pt x="225" y="1014"/>
                  </a:lnTo>
                  <a:lnTo>
                    <a:pt x="901" y="1014"/>
                  </a:lnTo>
                  <a:lnTo>
                    <a:pt x="901" y="112"/>
                  </a:lnTo>
                  <a:lnTo>
                    <a:pt x="225" y="112"/>
                  </a:lnTo>
                  <a:close/>
                  <a:moveTo>
                    <a:pt x="112" y="0"/>
                  </a:moveTo>
                  <a:lnTo>
                    <a:pt x="1014" y="0"/>
                  </a:lnTo>
                  <a:lnTo>
                    <a:pt x="1014" y="1014"/>
                  </a:lnTo>
                  <a:lnTo>
                    <a:pt x="1070" y="1014"/>
                  </a:lnTo>
                  <a:lnTo>
                    <a:pt x="1087" y="1017"/>
                  </a:lnTo>
                  <a:lnTo>
                    <a:pt x="1103" y="1025"/>
                  </a:lnTo>
                  <a:lnTo>
                    <a:pt x="1115" y="1037"/>
                  </a:lnTo>
                  <a:lnTo>
                    <a:pt x="1123" y="1053"/>
                  </a:lnTo>
                  <a:lnTo>
                    <a:pt x="1126" y="1070"/>
                  </a:lnTo>
                  <a:lnTo>
                    <a:pt x="1123" y="1087"/>
                  </a:lnTo>
                  <a:lnTo>
                    <a:pt x="1115" y="1103"/>
                  </a:lnTo>
                  <a:lnTo>
                    <a:pt x="1103" y="1115"/>
                  </a:lnTo>
                  <a:lnTo>
                    <a:pt x="1087" y="1123"/>
                  </a:lnTo>
                  <a:lnTo>
                    <a:pt x="1070" y="1126"/>
                  </a:lnTo>
                  <a:lnTo>
                    <a:pt x="56" y="1126"/>
                  </a:lnTo>
                  <a:lnTo>
                    <a:pt x="39" y="1123"/>
                  </a:lnTo>
                  <a:lnTo>
                    <a:pt x="23" y="1115"/>
                  </a:lnTo>
                  <a:lnTo>
                    <a:pt x="11" y="1103"/>
                  </a:lnTo>
                  <a:lnTo>
                    <a:pt x="3" y="1087"/>
                  </a:lnTo>
                  <a:lnTo>
                    <a:pt x="0" y="1070"/>
                  </a:lnTo>
                  <a:lnTo>
                    <a:pt x="3" y="1053"/>
                  </a:lnTo>
                  <a:lnTo>
                    <a:pt x="11" y="1037"/>
                  </a:lnTo>
                  <a:lnTo>
                    <a:pt x="23" y="1025"/>
                  </a:lnTo>
                  <a:lnTo>
                    <a:pt x="39" y="1017"/>
                  </a:lnTo>
                  <a:lnTo>
                    <a:pt x="56" y="1014"/>
                  </a:lnTo>
                  <a:lnTo>
                    <a:pt x="112" y="1014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10"/>
            <p:cNvSpPr>
              <a:spLocks/>
            </p:cNvSpPr>
            <p:nvPr/>
          </p:nvSpPr>
          <p:spPr bwMode="auto">
            <a:xfrm>
              <a:off x="6546850" y="5946776"/>
              <a:ext cx="17463" cy="242888"/>
            </a:xfrm>
            <a:custGeom>
              <a:avLst/>
              <a:gdLst>
                <a:gd name="T0" fmla="*/ 56 w 113"/>
                <a:gd name="T1" fmla="*/ 0 h 1521"/>
                <a:gd name="T2" fmla="*/ 74 w 113"/>
                <a:gd name="T3" fmla="*/ 3 h 1521"/>
                <a:gd name="T4" fmla="*/ 89 w 113"/>
                <a:gd name="T5" fmla="*/ 11 h 1521"/>
                <a:gd name="T6" fmla="*/ 101 w 113"/>
                <a:gd name="T7" fmla="*/ 23 h 1521"/>
                <a:gd name="T8" fmla="*/ 110 w 113"/>
                <a:gd name="T9" fmla="*/ 39 h 1521"/>
                <a:gd name="T10" fmla="*/ 113 w 113"/>
                <a:gd name="T11" fmla="*/ 56 h 1521"/>
                <a:gd name="T12" fmla="*/ 113 w 113"/>
                <a:gd name="T13" fmla="*/ 1465 h 1521"/>
                <a:gd name="T14" fmla="*/ 110 w 113"/>
                <a:gd name="T15" fmla="*/ 1482 h 1521"/>
                <a:gd name="T16" fmla="*/ 101 w 113"/>
                <a:gd name="T17" fmla="*/ 1497 h 1521"/>
                <a:gd name="T18" fmla="*/ 89 w 113"/>
                <a:gd name="T19" fmla="*/ 1510 h 1521"/>
                <a:gd name="T20" fmla="*/ 74 w 113"/>
                <a:gd name="T21" fmla="*/ 1518 h 1521"/>
                <a:gd name="T22" fmla="*/ 56 w 113"/>
                <a:gd name="T23" fmla="*/ 1521 h 1521"/>
                <a:gd name="T24" fmla="*/ 39 w 113"/>
                <a:gd name="T25" fmla="*/ 1518 h 1521"/>
                <a:gd name="T26" fmla="*/ 24 w 113"/>
                <a:gd name="T27" fmla="*/ 1510 h 1521"/>
                <a:gd name="T28" fmla="*/ 11 w 113"/>
                <a:gd name="T29" fmla="*/ 1497 h 1521"/>
                <a:gd name="T30" fmla="*/ 3 w 113"/>
                <a:gd name="T31" fmla="*/ 1482 h 1521"/>
                <a:gd name="T32" fmla="*/ 0 w 113"/>
                <a:gd name="T33" fmla="*/ 1465 h 1521"/>
                <a:gd name="T34" fmla="*/ 0 w 113"/>
                <a:gd name="T35" fmla="*/ 56 h 1521"/>
                <a:gd name="T36" fmla="*/ 3 w 113"/>
                <a:gd name="T37" fmla="*/ 39 h 1521"/>
                <a:gd name="T38" fmla="*/ 11 w 113"/>
                <a:gd name="T39" fmla="*/ 23 h 1521"/>
                <a:gd name="T40" fmla="*/ 24 w 113"/>
                <a:gd name="T41" fmla="*/ 11 h 1521"/>
                <a:gd name="T42" fmla="*/ 39 w 113"/>
                <a:gd name="T43" fmla="*/ 3 h 1521"/>
                <a:gd name="T44" fmla="*/ 56 w 113"/>
                <a:gd name="T45" fmla="*/ 0 h 1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521">
                  <a:moveTo>
                    <a:pt x="56" y="0"/>
                  </a:moveTo>
                  <a:lnTo>
                    <a:pt x="74" y="3"/>
                  </a:lnTo>
                  <a:lnTo>
                    <a:pt x="89" y="11"/>
                  </a:lnTo>
                  <a:lnTo>
                    <a:pt x="101" y="23"/>
                  </a:lnTo>
                  <a:lnTo>
                    <a:pt x="110" y="39"/>
                  </a:lnTo>
                  <a:lnTo>
                    <a:pt x="113" y="56"/>
                  </a:lnTo>
                  <a:lnTo>
                    <a:pt x="113" y="1465"/>
                  </a:lnTo>
                  <a:lnTo>
                    <a:pt x="110" y="1482"/>
                  </a:lnTo>
                  <a:lnTo>
                    <a:pt x="101" y="1497"/>
                  </a:lnTo>
                  <a:lnTo>
                    <a:pt x="89" y="1510"/>
                  </a:lnTo>
                  <a:lnTo>
                    <a:pt x="74" y="1518"/>
                  </a:lnTo>
                  <a:lnTo>
                    <a:pt x="56" y="1521"/>
                  </a:lnTo>
                  <a:lnTo>
                    <a:pt x="39" y="1518"/>
                  </a:lnTo>
                  <a:lnTo>
                    <a:pt x="24" y="1510"/>
                  </a:lnTo>
                  <a:lnTo>
                    <a:pt x="11" y="1497"/>
                  </a:lnTo>
                  <a:lnTo>
                    <a:pt x="3" y="1482"/>
                  </a:lnTo>
                  <a:lnTo>
                    <a:pt x="0" y="1465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11"/>
            <p:cNvSpPr>
              <a:spLocks/>
            </p:cNvSpPr>
            <p:nvPr/>
          </p:nvSpPr>
          <p:spPr bwMode="auto">
            <a:xfrm>
              <a:off x="6394450" y="6116638"/>
              <a:ext cx="63500" cy="19050"/>
            </a:xfrm>
            <a:custGeom>
              <a:avLst/>
              <a:gdLst>
                <a:gd name="T0" fmla="*/ 57 w 395"/>
                <a:gd name="T1" fmla="*/ 0 h 113"/>
                <a:gd name="T2" fmla="*/ 338 w 395"/>
                <a:gd name="T3" fmla="*/ 0 h 113"/>
                <a:gd name="T4" fmla="*/ 356 w 395"/>
                <a:gd name="T5" fmla="*/ 3 h 113"/>
                <a:gd name="T6" fmla="*/ 372 w 395"/>
                <a:gd name="T7" fmla="*/ 12 h 113"/>
                <a:gd name="T8" fmla="*/ 383 w 395"/>
                <a:gd name="T9" fmla="*/ 24 h 113"/>
                <a:gd name="T10" fmla="*/ 392 w 395"/>
                <a:gd name="T11" fmla="*/ 39 h 113"/>
                <a:gd name="T12" fmla="*/ 395 w 395"/>
                <a:gd name="T13" fmla="*/ 57 h 113"/>
                <a:gd name="T14" fmla="*/ 392 w 395"/>
                <a:gd name="T15" fmla="*/ 74 h 113"/>
                <a:gd name="T16" fmla="*/ 383 w 395"/>
                <a:gd name="T17" fmla="*/ 89 h 113"/>
                <a:gd name="T18" fmla="*/ 372 w 395"/>
                <a:gd name="T19" fmla="*/ 102 h 113"/>
                <a:gd name="T20" fmla="*/ 356 w 395"/>
                <a:gd name="T21" fmla="*/ 110 h 113"/>
                <a:gd name="T22" fmla="*/ 338 w 395"/>
                <a:gd name="T23" fmla="*/ 113 h 113"/>
                <a:gd name="T24" fmla="*/ 57 w 395"/>
                <a:gd name="T25" fmla="*/ 113 h 113"/>
                <a:gd name="T26" fmla="*/ 39 w 395"/>
                <a:gd name="T27" fmla="*/ 110 h 113"/>
                <a:gd name="T28" fmla="*/ 24 w 395"/>
                <a:gd name="T29" fmla="*/ 102 h 113"/>
                <a:gd name="T30" fmla="*/ 12 w 395"/>
                <a:gd name="T31" fmla="*/ 89 h 113"/>
                <a:gd name="T32" fmla="*/ 3 w 395"/>
                <a:gd name="T33" fmla="*/ 74 h 113"/>
                <a:gd name="T34" fmla="*/ 0 w 395"/>
                <a:gd name="T35" fmla="*/ 57 h 113"/>
                <a:gd name="T36" fmla="*/ 3 w 395"/>
                <a:gd name="T37" fmla="*/ 39 h 113"/>
                <a:gd name="T38" fmla="*/ 12 w 395"/>
                <a:gd name="T39" fmla="*/ 24 h 113"/>
                <a:gd name="T40" fmla="*/ 24 w 395"/>
                <a:gd name="T41" fmla="*/ 12 h 113"/>
                <a:gd name="T42" fmla="*/ 39 w 395"/>
                <a:gd name="T43" fmla="*/ 3 h 113"/>
                <a:gd name="T44" fmla="*/ 57 w 395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5" h="113">
                  <a:moveTo>
                    <a:pt x="57" y="0"/>
                  </a:moveTo>
                  <a:lnTo>
                    <a:pt x="338" y="0"/>
                  </a:lnTo>
                  <a:lnTo>
                    <a:pt x="356" y="3"/>
                  </a:lnTo>
                  <a:lnTo>
                    <a:pt x="372" y="12"/>
                  </a:lnTo>
                  <a:lnTo>
                    <a:pt x="383" y="24"/>
                  </a:lnTo>
                  <a:lnTo>
                    <a:pt x="392" y="39"/>
                  </a:lnTo>
                  <a:lnTo>
                    <a:pt x="395" y="57"/>
                  </a:lnTo>
                  <a:lnTo>
                    <a:pt x="392" y="74"/>
                  </a:lnTo>
                  <a:lnTo>
                    <a:pt x="383" y="89"/>
                  </a:lnTo>
                  <a:lnTo>
                    <a:pt x="372" y="102"/>
                  </a:lnTo>
                  <a:lnTo>
                    <a:pt x="356" y="110"/>
                  </a:lnTo>
                  <a:lnTo>
                    <a:pt x="338" y="113"/>
                  </a:lnTo>
                  <a:lnTo>
                    <a:pt x="57" y="113"/>
                  </a:lnTo>
                  <a:lnTo>
                    <a:pt x="39" y="110"/>
                  </a:lnTo>
                  <a:lnTo>
                    <a:pt x="24" y="102"/>
                  </a:lnTo>
                  <a:lnTo>
                    <a:pt x="12" y="89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12"/>
            <p:cNvSpPr>
              <a:spLocks/>
            </p:cNvSpPr>
            <p:nvPr/>
          </p:nvSpPr>
          <p:spPr bwMode="auto">
            <a:xfrm>
              <a:off x="6465888" y="6118226"/>
              <a:ext cx="19050" cy="17463"/>
            </a:xfrm>
            <a:custGeom>
              <a:avLst/>
              <a:gdLst>
                <a:gd name="T0" fmla="*/ 56 w 113"/>
                <a:gd name="T1" fmla="*/ 0 h 112"/>
                <a:gd name="T2" fmla="*/ 72 w 113"/>
                <a:gd name="T3" fmla="*/ 1 h 112"/>
                <a:gd name="T4" fmla="*/ 85 w 113"/>
                <a:gd name="T5" fmla="*/ 7 h 112"/>
                <a:gd name="T6" fmla="*/ 96 w 113"/>
                <a:gd name="T7" fmla="*/ 16 h 112"/>
                <a:gd name="T8" fmla="*/ 105 w 113"/>
                <a:gd name="T9" fmla="*/ 28 h 112"/>
                <a:gd name="T10" fmla="*/ 111 w 113"/>
                <a:gd name="T11" fmla="*/ 41 h 112"/>
                <a:gd name="T12" fmla="*/ 113 w 113"/>
                <a:gd name="T13" fmla="*/ 56 h 112"/>
                <a:gd name="T14" fmla="*/ 111 w 113"/>
                <a:gd name="T15" fmla="*/ 70 h 112"/>
                <a:gd name="T16" fmla="*/ 105 w 113"/>
                <a:gd name="T17" fmla="*/ 83 h 112"/>
                <a:gd name="T18" fmla="*/ 96 w 113"/>
                <a:gd name="T19" fmla="*/ 96 h 112"/>
                <a:gd name="T20" fmla="*/ 84 w 113"/>
                <a:gd name="T21" fmla="*/ 105 h 112"/>
                <a:gd name="T22" fmla="*/ 71 w 113"/>
                <a:gd name="T23" fmla="*/ 110 h 112"/>
                <a:gd name="T24" fmla="*/ 56 w 113"/>
                <a:gd name="T25" fmla="*/ 112 h 112"/>
                <a:gd name="T26" fmla="*/ 42 w 113"/>
                <a:gd name="T27" fmla="*/ 110 h 112"/>
                <a:gd name="T28" fmla="*/ 29 w 113"/>
                <a:gd name="T29" fmla="*/ 105 h 112"/>
                <a:gd name="T30" fmla="*/ 16 w 113"/>
                <a:gd name="T31" fmla="*/ 96 h 112"/>
                <a:gd name="T32" fmla="*/ 7 w 113"/>
                <a:gd name="T33" fmla="*/ 83 h 112"/>
                <a:gd name="T34" fmla="*/ 2 w 113"/>
                <a:gd name="T35" fmla="*/ 70 h 112"/>
                <a:gd name="T36" fmla="*/ 0 w 113"/>
                <a:gd name="T37" fmla="*/ 56 h 112"/>
                <a:gd name="T38" fmla="*/ 2 w 113"/>
                <a:gd name="T39" fmla="*/ 41 h 112"/>
                <a:gd name="T40" fmla="*/ 7 w 113"/>
                <a:gd name="T41" fmla="*/ 28 h 112"/>
                <a:gd name="T42" fmla="*/ 16 w 113"/>
                <a:gd name="T43" fmla="*/ 16 h 112"/>
                <a:gd name="T44" fmla="*/ 29 w 113"/>
                <a:gd name="T45" fmla="*/ 7 h 112"/>
                <a:gd name="T46" fmla="*/ 42 w 113"/>
                <a:gd name="T47" fmla="*/ 1 h 112"/>
                <a:gd name="T48" fmla="*/ 56 w 113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12">
                  <a:moveTo>
                    <a:pt x="56" y="0"/>
                  </a:moveTo>
                  <a:lnTo>
                    <a:pt x="72" y="1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8"/>
                  </a:lnTo>
                  <a:lnTo>
                    <a:pt x="111" y="41"/>
                  </a:lnTo>
                  <a:lnTo>
                    <a:pt x="113" y="56"/>
                  </a:lnTo>
                  <a:lnTo>
                    <a:pt x="111" y="70"/>
                  </a:lnTo>
                  <a:lnTo>
                    <a:pt x="105" y="83"/>
                  </a:lnTo>
                  <a:lnTo>
                    <a:pt x="96" y="96"/>
                  </a:lnTo>
                  <a:lnTo>
                    <a:pt x="84" y="105"/>
                  </a:lnTo>
                  <a:lnTo>
                    <a:pt x="71" y="110"/>
                  </a:lnTo>
                  <a:lnTo>
                    <a:pt x="56" y="112"/>
                  </a:lnTo>
                  <a:lnTo>
                    <a:pt x="42" y="110"/>
                  </a:lnTo>
                  <a:lnTo>
                    <a:pt x="29" y="105"/>
                  </a:lnTo>
                  <a:lnTo>
                    <a:pt x="16" y="96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6"/>
                  </a:lnTo>
                  <a:lnTo>
                    <a:pt x="2" y="41"/>
                  </a:lnTo>
                  <a:lnTo>
                    <a:pt x="7" y="28"/>
                  </a:lnTo>
                  <a:lnTo>
                    <a:pt x="16" y="16"/>
                  </a:lnTo>
                  <a:lnTo>
                    <a:pt x="29" y="7"/>
                  </a:lnTo>
                  <a:lnTo>
                    <a:pt x="42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13"/>
            <p:cNvSpPr>
              <a:spLocks/>
            </p:cNvSpPr>
            <p:nvPr/>
          </p:nvSpPr>
          <p:spPr bwMode="auto">
            <a:xfrm>
              <a:off x="6421438" y="6027738"/>
              <a:ext cx="63500" cy="17463"/>
            </a:xfrm>
            <a:custGeom>
              <a:avLst/>
              <a:gdLst>
                <a:gd name="T0" fmla="*/ 57 w 395"/>
                <a:gd name="T1" fmla="*/ 0 h 113"/>
                <a:gd name="T2" fmla="*/ 338 w 395"/>
                <a:gd name="T3" fmla="*/ 0 h 113"/>
                <a:gd name="T4" fmla="*/ 356 w 395"/>
                <a:gd name="T5" fmla="*/ 3 h 113"/>
                <a:gd name="T6" fmla="*/ 371 w 395"/>
                <a:gd name="T7" fmla="*/ 11 h 113"/>
                <a:gd name="T8" fmla="*/ 383 w 395"/>
                <a:gd name="T9" fmla="*/ 24 h 113"/>
                <a:gd name="T10" fmla="*/ 392 w 395"/>
                <a:gd name="T11" fmla="*/ 39 h 113"/>
                <a:gd name="T12" fmla="*/ 395 w 395"/>
                <a:gd name="T13" fmla="*/ 56 h 113"/>
                <a:gd name="T14" fmla="*/ 392 w 395"/>
                <a:gd name="T15" fmla="*/ 74 h 113"/>
                <a:gd name="T16" fmla="*/ 383 w 395"/>
                <a:gd name="T17" fmla="*/ 89 h 113"/>
                <a:gd name="T18" fmla="*/ 371 w 395"/>
                <a:gd name="T19" fmla="*/ 101 h 113"/>
                <a:gd name="T20" fmla="*/ 356 w 395"/>
                <a:gd name="T21" fmla="*/ 110 h 113"/>
                <a:gd name="T22" fmla="*/ 338 w 395"/>
                <a:gd name="T23" fmla="*/ 113 h 113"/>
                <a:gd name="T24" fmla="*/ 57 w 395"/>
                <a:gd name="T25" fmla="*/ 113 h 113"/>
                <a:gd name="T26" fmla="*/ 39 w 395"/>
                <a:gd name="T27" fmla="*/ 110 h 113"/>
                <a:gd name="T28" fmla="*/ 23 w 395"/>
                <a:gd name="T29" fmla="*/ 101 h 113"/>
                <a:gd name="T30" fmla="*/ 12 w 395"/>
                <a:gd name="T31" fmla="*/ 89 h 113"/>
                <a:gd name="T32" fmla="*/ 3 w 395"/>
                <a:gd name="T33" fmla="*/ 74 h 113"/>
                <a:gd name="T34" fmla="*/ 0 w 395"/>
                <a:gd name="T35" fmla="*/ 56 h 113"/>
                <a:gd name="T36" fmla="*/ 3 w 395"/>
                <a:gd name="T37" fmla="*/ 39 h 113"/>
                <a:gd name="T38" fmla="*/ 12 w 395"/>
                <a:gd name="T39" fmla="*/ 24 h 113"/>
                <a:gd name="T40" fmla="*/ 23 w 395"/>
                <a:gd name="T41" fmla="*/ 11 h 113"/>
                <a:gd name="T42" fmla="*/ 39 w 395"/>
                <a:gd name="T43" fmla="*/ 3 h 113"/>
                <a:gd name="T44" fmla="*/ 57 w 395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5" h="113">
                  <a:moveTo>
                    <a:pt x="57" y="0"/>
                  </a:moveTo>
                  <a:lnTo>
                    <a:pt x="338" y="0"/>
                  </a:lnTo>
                  <a:lnTo>
                    <a:pt x="356" y="3"/>
                  </a:lnTo>
                  <a:lnTo>
                    <a:pt x="371" y="11"/>
                  </a:lnTo>
                  <a:lnTo>
                    <a:pt x="383" y="24"/>
                  </a:lnTo>
                  <a:lnTo>
                    <a:pt x="392" y="39"/>
                  </a:lnTo>
                  <a:lnTo>
                    <a:pt x="395" y="56"/>
                  </a:lnTo>
                  <a:lnTo>
                    <a:pt x="392" y="74"/>
                  </a:lnTo>
                  <a:lnTo>
                    <a:pt x="383" y="89"/>
                  </a:lnTo>
                  <a:lnTo>
                    <a:pt x="371" y="101"/>
                  </a:lnTo>
                  <a:lnTo>
                    <a:pt x="356" y="110"/>
                  </a:lnTo>
                  <a:lnTo>
                    <a:pt x="338" y="113"/>
                  </a:lnTo>
                  <a:lnTo>
                    <a:pt x="57" y="113"/>
                  </a:lnTo>
                  <a:lnTo>
                    <a:pt x="39" y="110"/>
                  </a:lnTo>
                  <a:lnTo>
                    <a:pt x="23" y="101"/>
                  </a:lnTo>
                  <a:lnTo>
                    <a:pt x="12" y="89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14"/>
            <p:cNvSpPr>
              <a:spLocks/>
            </p:cNvSpPr>
            <p:nvPr/>
          </p:nvSpPr>
          <p:spPr bwMode="auto">
            <a:xfrm>
              <a:off x="6457950" y="6072188"/>
              <a:ext cx="26988" cy="19050"/>
            </a:xfrm>
            <a:custGeom>
              <a:avLst/>
              <a:gdLst>
                <a:gd name="T0" fmla="*/ 56 w 169"/>
                <a:gd name="T1" fmla="*/ 0 h 112"/>
                <a:gd name="T2" fmla="*/ 112 w 169"/>
                <a:gd name="T3" fmla="*/ 0 h 112"/>
                <a:gd name="T4" fmla="*/ 130 w 169"/>
                <a:gd name="T5" fmla="*/ 3 h 112"/>
                <a:gd name="T6" fmla="*/ 145 w 169"/>
                <a:gd name="T7" fmla="*/ 11 h 112"/>
                <a:gd name="T8" fmla="*/ 157 w 169"/>
                <a:gd name="T9" fmla="*/ 23 h 112"/>
                <a:gd name="T10" fmla="*/ 166 w 169"/>
                <a:gd name="T11" fmla="*/ 39 h 112"/>
                <a:gd name="T12" fmla="*/ 169 w 169"/>
                <a:gd name="T13" fmla="*/ 56 h 112"/>
                <a:gd name="T14" fmla="*/ 166 w 169"/>
                <a:gd name="T15" fmla="*/ 73 h 112"/>
                <a:gd name="T16" fmla="*/ 157 w 169"/>
                <a:gd name="T17" fmla="*/ 89 h 112"/>
                <a:gd name="T18" fmla="*/ 145 w 169"/>
                <a:gd name="T19" fmla="*/ 101 h 112"/>
                <a:gd name="T20" fmla="*/ 130 w 169"/>
                <a:gd name="T21" fmla="*/ 109 h 112"/>
                <a:gd name="T22" fmla="*/ 112 w 169"/>
                <a:gd name="T23" fmla="*/ 112 h 112"/>
                <a:gd name="T24" fmla="*/ 56 w 169"/>
                <a:gd name="T25" fmla="*/ 112 h 112"/>
                <a:gd name="T26" fmla="*/ 39 w 169"/>
                <a:gd name="T27" fmla="*/ 109 h 112"/>
                <a:gd name="T28" fmla="*/ 23 w 169"/>
                <a:gd name="T29" fmla="*/ 101 h 112"/>
                <a:gd name="T30" fmla="*/ 11 w 169"/>
                <a:gd name="T31" fmla="*/ 89 h 112"/>
                <a:gd name="T32" fmla="*/ 3 w 169"/>
                <a:gd name="T33" fmla="*/ 73 h 112"/>
                <a:gd name="T34" fmla="*/ 0 w 169"/>
                <a:gd name="T35" fmla="*/ 56 h 112"/>
                <a:gd name="T36" fmla="*/ 3 w 169"/>
                <a:gd name="T37" fmla="*/ 39 h 112"/>
                <a:gd name="T38" fmla="*/ 11 w 169"/>
                <a:gd name="T39" fmla="*/ 23 h 112"/>
                <a:gd name="T40" fmla="*/ 23 w 169"/>
                <a:gd name="T41" fmla="*/ 11 h 112"/>
                <a:gd name="T42" fmla="*/ 39 w 169"/>
                <a:gd name="T43" fmla="*/ 3 h 112"/>
                <a:gd name="T44" fmla="*/ 56 w 169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12">
                  <a:moveTo>
                    <a:pt x="56" y="0"/>
                  </a:moveTo>
                  <a:lnTo>
                    <a:pt x="112" y="0"/>
                  </a:lnTo>
                  <a:lnTo>
                    <a:pt x="130" y="3"/>
                  </a:lnTo>
                  <a:lnTo>
                    <a:pt x="145" y="11"/>
                  </a:lnTo>
                  <a:lnTo>
                    <a:pt x="157" y="23"/>
                  </a:lnTo>
                  <a:lnTo>
                    <a:pt x="166" y="39"/>
                  </a:lnTo>
                  <a:lnTo>
                    <a:pt x="169" y="56"/>
                  </a:lnTo>
                  <a:lnTo>
                    <a:pt x="166" y="73"/>
                  </a:lnTo>
                  <a:lnTo>
                    <a:pt x="157" y="89"/>
                  </a:lnTo>
                  <a:lnTo>
                    <a:pt x="145" y="101"/>
                  </a:lnTo>
                  <a:lnTo>
                    <a:pt x="130" y="109"/>
                  </a:lnTo>
                  <a:lnTo>
                    <a:pt x="112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3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5"/>
            <p:cNvSpPr>
              <a:spLocks/>
            </p:cNvSpPr>
            <p:nvPr/>
          </p:nvSpPr>
          <p:spPr bwMode="auto">
            <a:xfrm>
              <a:off x="6394450" y="6072188"/>
              <a:ext cx="26988" cy="19050"/>
            </a:xfrm>
            <a:custGeom>
              <a:avLst/>
              <a:gdLst>
                <a:gd name="T0" fmla="*/ 57 w 169"/>
                <a:gd name="T1" fmla="*/ 0 h 112"/>
                <a:gd name="T2" fmla="*/ 113 w 169"/>
                <a:gd name="T3" fmla="*/ 0 h 112"/>
                <a:gd name="T4" fmla="*/ 130 w 169"/>
                <a:gd name="T5" fmla="*/ 3 h 112"/>
                <a:gd name="T6" fmla="*/ 146 w 169"/>
                <a:gd name="T7" fmla="*/ 11 h 112"/>
                <a:gd name="T8" fmla="*/ 158 w 169"/>
                <a:gd name="T9" fmla="*/ 23 h 112"/>
                <a:gd name="T10" fmla="*/ 166 w 169"/>
                <a:gd name="T11" fmla="*/ 39 h 112"/>
                <a:gd name="T12" fmla="*/ 169 w 169"/>
                <a:gd name="T13" fmla="*/ 56 h 112"/>
                <a:gd name="T14" fmla="*/ 166 w 169"/>
                <a:gd name="T15" fmla="*/ 73 h 112"/>
                <a:gd name="T16" fmla="*/ 158 w 169"/>
                <a:gd name="T17" fmla="*/ 89 h 112"/>
                <a:gd name="T18" fmla="*/ 146 w 169"/>
                <a:gd name="T19" fmla="*/ 101 h 112"/>
                <a:gd name="T20" fmla="*/ 130 w 169"/>
                <a:gd name="T21" fmla="*/ 109 h 112"/>
                <a:gd name="T22" fmla="*/ 113 w 169"/>
                <a:gd name="T23" fmla="*/ 112 h 112"/>
                <a:gd name="T24" fmla="*/ 57 w 169"/>
                <a:gd name="T25" fmla="*/ 112 h 112"/>
                <a:gd name="T26" fmla="*/ 39 w 169"/>
                <a:gd name="T27" fmla="*/ 109 h 112"/>
                <a:gd name="T28" fmla="*/ 24 w 169"/>
                <a:gd name="T29" fmla="*/ 101 h 112"/>
                <a:gd name="T30" fmla="*/ 12 w 169"/>
                <a:gd name="T31" fmla="*/ 89 h 112"/>
                <a:gd name="T32" fmla="*/ 3 w 169"/>
                <a:gd name="T33" fmla="*/ 73 h 112"/>
                <a:gd name="T34" fmla="*/ 0 w 169"/>
                <a:gd name="T35" fmla="*/ 56 h 112"/>
                <a:gd name="T36" fmla="*/ 3 w 169"/>
                <a:gd name="T37" fmla="*/ 39 h 112"/>
                <a:gd name="T38" fmla="*/ 12 w 169"/>
                <a:gd name="T39" fmla="*/ 23 h 112"/>
                <a:gd name="T40" fmla="*/ 24 w 169"/>
                <a:gd name="T41" fmla="*/ 11 h 112"/>
                <a:gd name="T42" fmla="*/ 39 w 169"/>
                <a:gd name="T43" fmla="*/ 3 h 112"/>
                <a:gd name="T44" fmla="*/ 57 w 169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112">
                  <a:moveTo>
                    <a:pt x="57" y="0"/>
                  </a:moveTo>
                  <a:lnTo>
                    <a:pt x="113" y="0"/>
                  </a:lnTo>
                  <a:lnTo>
                    <a:pt x="130" y="3"/>
                  </a:lnTo>
                  <a:lnTo>
                    <a:pt x="146" y="11"/>
                  </a:lnTo>
                  <a:lnTo>
                    <a:pt x="158" y="23"/>
                  </a:lnTo>
                  <a:lnTo>
                    <a:pt x="166" y="39"/>
                  </a:lnTo>
                  <a:lnTo>
                    <a:pt x="169" y="56"/>
                  </a:lnTo>
                  <a:lnTo>
                    <a:pt x="166" y="73"/>
                  </a:lnTo>
                  <a:lnTo>
                    <a:pt x="158" y="89"/>
                  </a:lnTo>
                  <a:lnTo>
                    <a:pt x="146" y="101"/>
                  </a:lnTo>
                  <a:lnTo>
                    <a:pt x="130" y="109"/>
                  </a:lnTo>
                  <a:lnTo>
                    <a:pt x="113" y="112"/>
                  </a:lnTo>
                  <a:lnTo>
                    <a:pt x="57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2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2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6"/>
            <p:cNvSpPr>
              <a:spLocks/>
            </p:cNvSpPr>
            <p:nvPr/>
          </p:nvSpPr>
          <p:spPr bwMode="auto">
            <a:xfrm>
              <a:off x="6394450" y="6027738"/>
              <a:ext cx="19050" cy="17463"/>
            </a:xfrm>
            <a:custGeom>
              <a:avLst/>
              <a:gdLst>
                <a:gd name="T0" fmla="*/ 57 w 113"/>
                <a:gd name="T1" fmla="*/ 0 h 112"/>
                <a:gd name="T2" fmla="*/ 71 w 113"/>
                <a:gd name="T3" fmla="*/ 1 h 112"/>
                <a:gd name="T4" fmla="*/ 84 w 113"/>
                <a:gd name="T5" fmla="*/ 6 h 112"/>
                <a:gd name="T6" fmla="*/ 97 w 113"/>
                <a:gd name="T7" fmla="*/ 15 h 112"/>
                <a:gd name="T8" fmla="*/ 106 w 113"/>
                <a:gd name="T9" fmla="*/ 28 h 112"/>
                <a:gd name="T10" fmla="*/ 111 w 113"/>
                <a:gd name="T11" fmla="*/ 41 h 112"/>
                <a:gd name="T12" fmla="*/ 113 w 113"/>
                <a:gd name="T13" fmla="*/ 55 h 112"/>
                <a:gd name="T14" fmla="*/ 111 w 113"/>
                <a:gd name="T15" fmla="*/ 70 h 112"/>
                <a:gd name="T16" fmla="*/ 106 w 113"/>
                <a:gd name="T17" fmla="*/ 84 h 112"/>
                <a:gd name="T18" fmla="*/ 97 w 113"/>
                <a:gd name="T19" fmla="*/ 95 h 112"/>
                <a:gd name="T20" fmla="*/ 84 w 113"/>
                <a:gd name="T21" fmla="*/ 104 h 112"/>
                <a:gd name="T22" fmla="*/ 71 w 113"/>
                <a:gd name="T23" fmla="*/ 110 h 112"/>
                <a:gd name="T24" fmla="*/ 57 w 113"/>
                <a:gd name="T25" fmla="*/ 112 h 112"/>
                <a:gd name="T26" fmla="*/ 42 w 113"/>
                <a:gd name="T27" fmla="*/ 110 h 112"/>
                <a:gd name="T28" fmla="*/ 29 w 113"/>
                <a:gd name="T29" fmla="*/ 104 h 112"/>
                <a:gd name="T30" fmla="*/ 17 w 113"/>
                <a:gd name="T31" fmla="*/ 95 h 112"/>
                <a:gd name="T32" fmla="*/ 8 w 113"/>
                <a:gd name="T33" fmla="*/ 84 h 112"/>
                <a:gd name="T34" fmla="*/ 2 w 113"/>
                <a:gd name="T35" fmla="*/ 70 h 112"/>
                <a:gd name="T36" fmla="*/ 0 w 113"/>
                <a:gd name="T37" fmla="*/ 55 h 112"/>
                <a:gd name="T38" fmla="*/ 2 w 113"/>
                <a:gd name="T39" fmla="*/ 41 h 112"/>
                <a:gd name="T40" fmla="*/ 8 w 113"/>
                <a:gd name="T41" fmla="*/ 28 h 112"/>
                <a:gd name="T42" fmla="*/ 17 w 113"/>
                <a:gd name="T43" fmla="*/ 15 h 112"/>
                <a:gd name="T44" fmla="*/ 28 w 113"/>
                <a:gd name="T45" fmla="*/ 6 h 112"/>
                <a:gd name="T46" fmla="*/ 41 w 113"/>
                <a:gd name="T47" fmla="*/ 1 h 112"/>
                <a:gd name="T48" fmla="*/ 57 w 113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12">
                  <a:moveTo>
                    <a:pt x="57" y="0"/>
                  </a:moveTo>
                  <a:lnTo>
                    <a:pt x="71" y="1"/>
                  </a:lnTo>
                  <a:lnTo>
                    <a:pt x="84" y="6"/>
                  </a:lnTo>
                  <a:lnTo>
                    <a:pt x="97" y="15"/>
                  </a:lnTo>
                  <a:lnTo>
                    <a:pt x="106" y="28"/>
                  </a:lnTo>
                  <a:lnTo>
                    <a:pt x="111" y="41"/>
                  </a:lnTo>
                  <a:lnTo>
                    <a:pt x="113" y="55"/>
                  </a:lnTo>
                  <a:lnTo>
                    <a:pt x="111" y="70"/>
                  </a:lnTo>
                  <a:lnTo>
                    <a:pt x="106" y="84"/>
                  </a:lnTo>
                  <a:lnTo>
                    <a:pt x="97" y="95"/>
                  </a:lnTo>
                  <a:lnTo>
                    <a:pt x="84" y="104"/>
                  </a:lnTo>
                  <a:lnTo>
                    <a:pt x="71" y="110"/>
                  </a:lnTo>
                  <a:lnTo>
                    <a:pt x="57" y="112"/>
                  </a:lnTo>
                  <a:lnTo>
                    <a:pt x="42" y="110"/>
                  </a:lnTo>
                  <a:lnTo>
                    <a:pt x="29" y="104"/>
                  </a:lnTo>
                  <a:lnTo>
                    <a:pt x="17" y="95"/>
                  </a:lnTo>
                  <a:lnTo>
                    <a:pt x="8" y="84"/>
                  </a:lnTo>
                  <a:lnTo>
                    <a:pt x="2" y="70"/>
                  </a:lnTo>
                  <a:lnTo>
                    <a:pt x="0" y="55"/>
                  </a:lnTo>
                  <a:lnTo>
                    <a:pt x="2" y="41"/>
                  </a:lnTo>
                  <a:lnTo>
                    <a:pt x="8" y="28"/>
                  </a:lnTo>
                  <a:lnTo>
                    <a:pt x="17" y="15"/>
                  </a:lnTo>
                  <a:lnTo>
                    <a:pt x="28" y="6"/>
                  </a:lnTo>
                  <a:lnTo>
                    <a:pt x="41" y="1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17"/>
            <p:cNvSpPr>
              <a:spLocks/>
            </p:cNvSpPr>
            <p:nvPr/>
          </p:nvSpPr>
          <p:spPr bwMode="auto">
            <a:xfrm>
              <a:off x="6430963" y="6072188"/>
              <a:ext cx="17463" cy="19050"/>
            </a:xfrm>
            <a:custGeom>
              <a:avLst/>
              <a:gdLst>
                <a:gd name="T0" fmla="*/ 56 w 112"/>
                <a:gd name="T1" fmla="*/ 0 h 111"/>
                <a:gd name="T2" fmla="*/ 70 w 112"/>
                <a:gd name="T3" fmla="*/ 1 h 111"/>
                <a:gd name="T4" fmla="*/ 84 w 112"/>
                <a:gd name="T5" fmla="*/ 6 h 111"/>
                <a:gd name="T6" fmla="*/ 96 w 112"/>
                <a:gd name="T7" fmla="*/ 15 h 111"/>
                <a:gd name="T8" fmla="*/ 105 w 112"/>
                <a:gd name="T9" fmla="*/ 27 h 111"/>
                <a:gd name="T10" fmla="*/ 110 w 112"/>
                <a:gd name="T11" fmla="*/ 41 h 111"/>
                <a:gd name="T12" fmla="*/ 112 w 112"/>
                <a:gd name="T13" fmla="*/ 55 h 111"/>
                <a:gd name="T14" fmla="*/ 110 w 112"/>
                <a:gd name="T15" fmla="*/ 69 h 111"/>
                <a:gd name="T16" fmla="*/ 105 w 112"/>
                <a:gd name="T17" fmla="*/ 83 h 111"/>
                <a:gd name="T18" fmla="*/ 96 w 112"/>
                <a:gd name="T19" fmla="*/ 95 h 111"/>
                <a:gd name="T20" fmla="*/ 84 w 112"/>
                <a:gd name="T21" fmla="*/ 104 h 111"/>
                <a:gd name="T22" fmla="*/ 70 w 112"/>
                <a:gd name="T23" fmla="*/ 109 h 111"/>
                <a:gd name="T24" fmla="*/ 56 w 112"/>
                <a:gd name="T25" fmla="*/ 111 h 111"/>
                <a:gd name="T26" fmla="*/ 42 w 112"/>
                <a:gd name="T27" fmla="*/ 109 h 111"/>
                <a:gd name="T28" fmla="*/ 28 w 112"/>
                <a:gd name="T29" fmla="*/ 104 h 111"/>
                <a:gd name="T30" fmla="*/ 16 w 112"/>
                <a:gd name="T31" fmla="*/ 95 h 111"/>
                <a:gd name="T32" fmla="*/ 7 w 112"/>
                <a:gd name="T33" fmla="*/ 83 h 111"/>
                <a:gd name="T34" fmla="*/ 2 w 112"/>
                <a:gd name="T35" fmla="*/ 69 h 111"/>
                <a:gd name="T36" fmla="*/ 0 w 112"/>
                <a:gd name="T37" fmla="*/ 55 h 111"/>
                <a:gd name="T38" fmla="*/ 2 w 112"/>
                <a:gd name="T39" fmla="*/ 41 h 111"/>
                <a:gd name="T40" fmla="*/ 7 w 112"/>
                <a:gd name="T41" fmla="*/ 26 h 111"/>
                <a:gd name="T42" fmla="*/ 16 w 112"/>
                <a:gd name="T43" fmla="*/ 15 h 111"/>
                <a:gd name="T44" fmla="*/ 28 w 112"/>
                <a:gd name="T45" fmla="*/ 6 h 111"/>
                <a:gd name="T46" fmla="*/ 42 w 112"/>
                <a:gd name="T47" fmla="*/ 1 h 111"/>
                <a:gd name="T48" fmla="*/ 56 w 112"/>
                <a:gd name="T4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lnTo>
                    <a:pt x="70" y="1"/>
                  </a:lnTo>
                  <a:lnTo>
                    <a:pt x="84" y="6"/>
                  </a:lnTo>
                  <a:lnTo>
                    <a:pt x="96" y="15"/>
                  </a:lnTo>
                  <a:lnTo>
                    <a:pt x="105" y="27"/>
                  </a:lnTo>
                  <a:lnTo>
                    <a:pt x="110" y="41"/>
                  </a:lnTo>
                  <a:lnTo>
                    <a:pt x="112" y="55"/>
                  </a:lnTo>
                  <a:lnTo>
                    <a:pt x="110" y="69"/>
                  </a:lnTo>
                  <a:lnTo>
                    <a:pt x="105" y="83"/>
                  </a:lnTo>
                  <a:lnTo>
                    <a:pt x="96" y="95"/>
                  </a:lnTo>
                  <a:lnTo>
                    <a:pt x="84" y="104"/>
                  </a:lnTo>
                  <a:lnTo>
                    <a:pt x="70" y="109"/>
                  </a:lnTo>
                  <a:lnTo>
                    <a:pt x="56" y="111"/>
                  </a:lnTo>
                  <a:lnTo>
                    <a:pt x="42" y="109"/>
                  </a:lnTo>
                  <a:lnTo>
                    <a:pt x="28" y="104"/>
                  </a:lnTo>
                  <a:lnTo>
                    <a:pt x="16" y="95"/>
                  </a:lnTo>
                  <a:lnTo>
                    <a:pt x="7" y="83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41"/>
                  </a:lnTo>
                  <a:lnTo>
                    <a:pt x="7" y="26"/>
                  </a:lnTo>
                  <a:lnTo>
                    <a:pt x="16" y="15"/>
                  </a:lnTo>
                  <a:lnTo>
                    <a:pt x="28" y="6"/>
                  </a:lnTo>
                  <a:lnTo>
                    <a:pt x="42" y="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1232"/>
          <p:cNvGrpSpPr/>
          <p:nvPr/>
        </p:nvGrpSpPr>
        <p:grpSpPr>
          <a:xfrm>
            <a:off x="4790655" y="4033562"/>
            <a:ext cx="502691" cy="506334"/>
            <a:chOff x="7273925" y="5005388"/>
            <a:chExt cx="555625" cy="555625"/>
          </a:xfrm>
          <a:solidFill>
            <a:schemeClr val="tx1"/>
          </a:solidFill>
        </p:grpSpPr>
        <p:sp>
          <p:nvSpPr>
            <p:cNvPr id="53" name="Freeform 552"/>
            <p:cNvSpPr>
              <a:spLocks noEditPoints="1"/>
            </p:cNvSpPr>
            <p:nvPr/>
          </p:nvSpPr>
          <p:spPr bwMode="auto">
            <a:xfrm>
              <a:off x="7273925" y="5005388"/>
              <a:ext cx="555625" cy="555625"/>
            </a:xfrm>
            <a:custGeom>
              <a:avLst/>
              <a:gdLst>
                <a:gd name="T0" fmla="*/ 1450 w 3500"/>
                <a:gd name="T1" fmla="*/ 168 h 3500"/>
                <a:gd name="T2" fmla="*/ 1080 w 3500"/>
                <a:gd name="T3" fmla="*/ 285 h 3500"/>
                <a:gd name="T4" fmla="*/ 754 w 3500"/>
                <a:gd name="T5" fmla="*/ 486 h 3500"/>
                <a:gd name="T6" fmla="*/ 486 w 3500"/>
                <a:gd name="T7" fmla="*/ 754 h 3500"/>
                <a:gd name="T8" fmla="*/ 285 w 3500"/>
                <a:gd name="T9" fmla="*/ 1080 h 3500"/>
                <a:gd name="T10" fmla="*/ 168 w 3500"/>
                <a:gd name="T11" fmla="*/ 1450 h 3500"/>
                <a:gd name="T12" fmla="*/ 142 w 3500"/>
                <a:gd name="T13" fmla="*/ 1852 h 3500"/>
                <a:gd name="T14" fmla="*/ 215 w 3500"/>
                <a:gd name="T15" fmla="*/ 2240 h 3500"/>
                <a:gd name="T16" fmla="*/ 377 w 3500"/>
                <a:gd name="T17" fmla="*/ 2590 h 3500"/>
                <a:gd name="T18" fmla="*/ 612 w 3500"/>
                <a:gd name="T19" fmla="*/ 2888 h 3500"/>
                <a:gd name="T20" fmla="*/ 910 w 3500"/>
                <a:gd name="T21" fmla="*/ 3123 h 3500"/>
                <a:gd name="T22" fmla="*/ 1260 w 3500"/>
                <a:gd name="T23" fmla="*/ 3285 h 3500"/>
                <a:gd name="T24" fmla="*/ 1648 w 3500"/>
                <a:gd name="T25" fmla="*/ 3358 h 3500"/>
                <a:gd name="T26" fmla="*/ 2050 w 3500"/>
                <a:gd name="T27" fmla="*/ 3332 h 3500"/>
                <a:gd name="T28" fmla="*/ 2420 w 3500"/>
                <a:gd name="T29" fmla="*/ 3215 h 3500"/>
                <a:gd name="T30" fmla="*/ 2746 w 3500"/>
                <a:gd name="T31" fmla="*/ 3014 h 3500"/>
                <a:gd name="T32" fmla="*/ 3014 w 3500"/>
                <a:gd name="T33" fmla="*/ 2746 h 3500"/>
                <a:gd name="T34" fmla="*/ 3215 w 3500"/>
                <a:gd name="T35" fmla="*/ 2420 h 3500"/>
                <a:gd name="T36" fmla="*/ 3332 w 3500"/>
                <a:gd name="T37" fmla="*/ 2050 h 3500"/>
                <a:gd name="T38" fmla="*/ 3358 w 3500"/>
                <a:gd name="T39" fmla="*/ 1648 h 3500"/>
                <a:gd name="T40" fmla="*/ 3285 w 3500"/>
                <a:gd name="T41" fmla="*/ 1260 h 3500"/>
                <a:gd name="T42" fmla="*/ 3123 w 3500"/>
                <a:gd name="T43" fmla="*/ 910 h 3500"/>
                <a:gd name="T44" fmla="*/ 2888 w 3500"/>
                <a:gd name="T45" fmla="*/ 612 h 3500"/>
                <a:gd name="T46" fmla="*/ 2590 w 3500"/>
                <a:gd name="T47" fmla="*/ 377 h 3500"/>
                <a:gd name="T48" fmla="*/ 2240 w 3500"/>
                <a:gd name="T49" fmla="*/ 215 h 3500"/>
                <a:gd name="T50" fmla="*/ 1852 w 3500"/>
                <a:gd name="T51" fmla="*/ 142 h 3500"/>
                <a:gd name="T52" fmla="*/ 1948 w 3500"/>
                <a:gd name="T53" fmla="*/ 11 h 3500"/>
                <a:gd name="T54" fmla="*/ 2329 w 3500"/>
                <a:gd name="T55" fmla="*/ 98 h 3500"/>
                <a:gd name="T56" fmla="*/ 2679 w 3500"/>
                <a:gd name="T57" fmla="*/ 266 h 3500"/>
                <a:gd name="T58" fmla="*/ 2988 w 3500"/>
                <a:gd name="T59" fmla="*/ 512 h 3500"/>
                <a:gd name="T60" fmla="*/ 3234 w 3500"/>
                <a:gd name="T61" fmla="*/ 821 h 3500"/>
                <a:gd name="T62" fmla="*/ 3402 w 3500"/>
                <a:gd name="T63" fmla="*/ 1171 h 3500"/>
                <a:gd name="T64" fmla="*/ 3489 w 3500"/>
                <a:gd name="T65" fmla="*/ 1552 h 3500"/>
                <a:gd name="T66" fmla="*/ 3489 w 3500"/>
                <a:gd name="T67" fmla="*/ 1948 h 3500"/>
                <a:gd name="T68" fmla="*/ 3402 w 3500"/>
                <a:gd name="T69" fmla="*/ 2329 h 3500"/>
                <a:gd name="T70" fmla="*/ 3234 w 3500"/>
                <a:gd name="T71" fmla="*/ 2679 h 3500"/>
                <a:gd name="T72" fmla="*/ 2988 w 3500"/>
                <a:gd name="T73" fmla="*/ 2988 h 3500"/>
                <a:gd name="T74" fmla="*/ 2679 w 3500"/>
                <a:gd name="T75" fmla="*/ 3234 h 3500"/>
                <a:gd name="T76" fmla="*/ 2329 w 3500"/>
                <a:gd name="T77" fmla="*/ 3402 h 3500"/>
                <a:gd name="T78" fmla="*/ 1948 w 3500"/>
                <a:gd name="T79" fmla="*/ 3489 h 3500"/>
                <a:gd name="T80" fmla="*/ 1552 w 3500"/>
                <a:gd name="T81" fmla="*/ 3489 h 3500"/>
                <a:gd name="T82" fmla="*/ 1171 w 3500"/>
                <a:gd name="T83" fmla="*/ 3402 h 3500"/>
                <a:gd name="T84" fmla="*/ 821 w 3500"/>
                <a:gd name="T85" fmla="*/ 3234 h 3500"/>
                <a:gd name="T86" fmla="*/ 512 w 3500"/>
                <a:gd name="T87" fmla="*/ 2988 h 3500"/>
                <a:gd name="T88" fmla="*/ 266 w 3500"/>
                <a:gd name="T89" fmla="*/ 2679 h 3500"/>
                <a:gd name="T90" fmla="*/ 98 w 3500"/>
                <a:gd name="T91" fmla="*/ 2329 h 3500"/>
                <a:gd name="T92" fmla="*/ 11 w 3500"/>
                <a:gd name="T93" fmla="*/ 1948 h 3500"/>
                <a:gd name="T94" fmla="*/ 11 w 3500"/>
                <a:gd name="T95" fmla="*/ 1552 h 3500"/>
                <a:gd name="T96" fmla="*/ 98 w 3500"/>
                <a:gd name="T97" fmla="*/ 1171 h 3500"/>
                <a:gd name="T98" fmla="*/ 266 w 3500"/>
                <a:gd name="T99" fmla="*/ 821 h 3500"/>
                <a:gd name="T100" fmla="*/ 512 w 3500"/>
                <a:gd name="T101" fmla="*/ 512 h 3500"/>
                <a:gd name="T102" fmla="*/ 821 w 3500"/>
                <a:gd name="T103" fmla="*/ 266 h 3500"/>
                <a:gd name="T104" fmla="*/ 1171 w 3500"/>
                <a:gd name="T105" fmla="*/ 98 h 3500"/>
                <a:gd name="T106" fmla="*/ 1552 w 3500"/>
                <a:gd name="T107" fmla="*/ 11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00" h="3500">
                  <a:moveTo>
                    <a:pt x="1750" y="139"/>
                  </a:moveTo>
                  <a:lnTo>
                    <a:pt x="1648" y="142"/>
                  </a:lnTo>
                  <a:lnTo>
                    <a:pt x="1548" y="152"/>
                  </a:lnTo>
                  <a:lnTo>
                    <a:pt x="1450" y="168"/>
                  </a:lnTo>
                  <a:lnTo>
                    <a:pt x="1354" y="189"/>
                  </a:lnTo>
                  <a:lnTo>
                    <a:pt x="1260" y="215"/>
                  </a:lnTo>
                  <a:lnTo>
                    <a:pt x="1169" y="248"/>
                  </a:lnTo>
                  <a:lnTo>
                    <a:pt x="1080" y="285"/>
                  </a:lnTo>
                  <a:lnTo>
                    <a:pt x="994" y="329"/>
                  </a:lnTo>
                  <a:lnTo>
                    <a:pt x="910" y="377"/>
                  </a:lnTo>
                  <a:lnTo>
                    <a:pt x="830" y="428"/>
                  </a:lnTo>
                  <a:lnTo>
                    <a:pt x="754" y="486"/>
                  </a:lnTo>
                  <a:lnTo>
                    <a:pt x="681" y="546"/>
                  </a:lnTo>
                  <a:lnTo>
                    <a:pt x="612" y="612"/>
                  </a:lnTo>
                  <a:lnTo>
                    <a:pt x="546" y="681"/>
                  </a:lnTo>
                  <a:lnTo>
                    <a:pt x="486" y="754"/>
                  </a:lnTo>
                  <a:lnTo>
                    <a:pt x="428" y="830"/>
                  </a:lnTo>
                  <a:lnTo>
                    <a:pt x="377" y="910"/>
                  </a:lnTo>
                  <a:lnTo>
                    <a:pt x="329" y="994"/>
                  </a:lnTo>
                  <a:lnTo>
                    <a:pt x="285" y="1080"/>
                  </a:lnTo>
                  <a:lnTo>
                    <a:pt x="248" y="1169"/>
                  </a:lnTo>
                  <a:lnTo>
                    <a:pt x="215" y="1260"/>
                  </a:lnTo>
                  <a:lnTo>
                    <a:pt x="189" y="1354"/>
                  </a:lnTo>
                  <a:lnTo>
                    <a:pt x="168" y="1450"/>
                  </a:lnTo>
                  <a:lnTo>
                    <a:pt x="152" y="1548"/>
                  </a:lnTo>
                  <a:lnTo>
                    <a:pt x="142" y="1648"/>
                  </a:lnTo>
                  <a:lnTo>
                    <a:pt x="139" y="1750"/>
                  </a:lnTo>
                  <a:lnTo>
                    <a:pt x="142" y="1852"/>
                  </a:lnTo>
                  <a:lnTo>
                    <a:pt x="152" y="1952"/>
                  </a:lnTo>
                  <a:lnTo>
                    <a:pt x="168" y="2050"/>
                  </a:lnTo>
                  <a:lnTo>
                    <a:pt x="189" y="2146"/>
                  </a:lnTo>
                  <a:lnTo>
                    <a:pt x="215" y="2240"/>
                  </a:lnTo>
                  <a:lnTo>
                    <a:pt x="248" y="2331"/>
                  </a:lnTo>
                  <a:lnTo>
                    <a:pt x="285" y="2420"/>
                  </a:lnTo>
                  <a:lnTo>
                    <a:pt x="329" y="2506"/>
                  </a:lnTo>
                  <a:lnTo>
                    <a:pt x="377" y="2590"/>
                  </a:lnTo>
                  <a:lnTo>
                    <a:pt x="428" y="2670"/>
                  </a:lnTo>
                  <a:lnTo>
                    <a:pt x="486" y="2746"/>
                  </a:lnTo>
                  <a:lnTo>
                    <a:pt x="546" y="2819"/>
                  </a:lnTo>
                  <a:lnTo>
                    <a:pt x="612" y="2888"/>
                  </a:lnTo>
                  <a:lnTo>
                    <a:pt x="681" y="2954"/>
                  </a:lnTo>
                  <a:lnTo>
                    <a:pt x="754" y="3014"/>
                  </a:lnTo>
                  <a:lnTo>
                    <a:pt x="830" y="3072"/>
                  </a:lnTo>
                  <a:lnTo>
                    <a:pt x="910" y="3123"/>
                  </a:lnTo>
                  <a:lnTo>
                    <a:pt x="994" y="3171"/>
                  </a:lnTo>
                  <a:lnTo>
                    <a:pt x="1080" y="3215"/>
                  </a:lnTo>
                  <a:lnTo>
                    <a:pt x="1169" y="3252"/>
                  </a:lnTo>
                  <a:lnTo>
                    <a:pt x="1260" y="3285"/>
                  </a:lnTo>
                  <a:lnTo>
                    <a:pt x="1354" y="3311"/>
                  </a:lnTo>
                  <a:lnTo>
                    <a:pt x="1450" y="3332"/>
                  </a:lnTo>
                  <a:lnTo>
                    <a:pt x="1548" y="3348"/>
                  </a:lnTo>
                  <a:lnTo>
                    <a:pt x="1648" y="3358"/>
                  </a:lnTo>
                  <a:lnTo>
                    <a:pt x="1750" y="3361"/>
                  </a:lnTo>
                  <a:lnTo>
                    <a:pt x="1852" y="3358"/>
                  </a:lnTo>
                  <a:lnTo>
                    <a:pt x="1952" y="3348"/>
                  </a:lnTo>
                  <a:lnTo>
                    <a:pt x="2050" y="3332"/>
                  </a:lnTo>
                  <a:lnTo>
                    <a:pt x="2146" y="3311"/>
                  </a:lnTo>
                  <a:lnTo>
                    <a:pt x="2240" y="3285"/>
                  </a:lnTo>
                  <a:lnTo>
                    <a:pt x="2331" y="3252"/>
                  </a:lnTo>
                  <a:lnTo>
                    <a:pt x="2420" y="3215"/>
                  </a:lnTo>
                  <a:lnTo>
                    <a:pt x="2506" y="3171"/>
                  </a:lnTo>
                  <a:lnTo>
                    <a:pt x="2590" y="3123"/>
                  </a:lnTo>
                  <a:lnTo>
                    <a:pt x="2670" y="3072"/>
                  </a:lnTo>
                  <a:lnTo>
                    <a:pt x="2746" y="3014"/>
                  </a:lnTo>
                  <a:lnTo>
                    <a:pt x="2819" y="2954"/>
                  </a:lnTo>
                  <a:lnTo>
                    <a:pt x="2888" y="2888"/>
                  </a:lnTo>
                  <a:lnTo>
                    <a:pt x="2954" y="2819"/>
                  </a:lnTo>
                  <a:lnTo>
                    <a:pt x="3014" y="2746"/>
                  </a:lnTo>
                  <a:lnTo>
                    <a:pt x="3072" y="2670"/>
                  </a:lnTo>
                  <a:lnTo>
                    <a:pt x="3123" y="2590"/>
                  </a:lnTo>
                  <a:lnTo>
                    <a:pt x="3171" y="2506"/>
                  </a:lnTo>
                  <a:lnTo>
                    <a:pt x="3215" y="2420"/>
                  </a:lnTo>
                  <a:lnTo>
                    <a:pt x="3252" y="2331"/>
                  </a:lnTo>
                  <a:lnTo>
                    <a:pt x="3285" y="2240"/>
                  </a:lnTo>
                  <a:lnTo>
                    <a:pt x="3311" y="2146"/>
                  </a:lnTo>
                  <a:lnTo>
                    <a:pt x="3332" y="2050"/>
                  </a:lnTo>
                  <a:lnTo>
                    <a:pt x="3348" y="1952"/>
                  </a:lnTo>
                  <a:lnTo>
                    <a:pt x="3358" y="1852"/>
                  </a:lnTo>
                  <a:lnTo>
                    <a:pt x="3361" y="1750"/>
                  </a:lnTo>
                  <a:lnTo>
                    <a:pt x="3358" y="1648"/>
                  </a:lnTo>
                  <a:lnTo>
                    <a:pt x="3348" y="1548"/>
                  </a:lnTo>
                  <a:lnTo>
                    <a:pt x="3332" y="1450"/>
                  </a:lnTo>
                  <a:lnTo>
                    <a:pt x="3311" y="1354"/>
                  </a:lnTo>
                  <a:lnTo>
                    <a:pt x="3285" y="1260"/>
                  </a:lnTo>
                  <a:lnTo>
                    <a:pt x="3252" y="1169"/>
                  </a:lnTo>
                  <a:lnTo>
                    <a:pt x="3215" y="1080"/>
                  </a:lnTo>
                  <a:lnTo>
                    <a:pt x="3171" y="994"/>
                  </a:lnTo>
                  <a:lnTo>
                    <a:pt x="3123" y="910"/>
                  </a:lnTo>
                  <a:lnTo>
                    <a:pt x="3072" y="830"/>
                  </a:lnTo>
                  <a:lnTo>
                    <a:pt x="3014" y="754"/>
                  </a:lnTo>
                  <a:lnTo>
                    <a:pt x="2954" y="681"/>
                  </a:lnTo>
                  <a:lnTo>
                    <a:pt x="2888" y="612"/>
                  </a:lnTo>
                  <a:lnTo>
                    <a:pt x="2819" y="546"/>
                  </a:lnTo>
                  <a:lnTo>
                    <a:pt x="2746" y="486"/>
                  </a:lnTo>
                  <a:lnTo>
                    <a:pt x="2670" y="428"/>
                  </a:lnTo>
                  <a:lnTo>
                    <a:pt x="2590" y="377"/>
                  </a:lnTo>
                  <a:lnTo>
                    <a:pt x="2506" y="329"/>
                  </a:lnTo>
                  <a:lnTo>
                    <a:pt x="2420" y="285"/>
                  </a:lnTo>
                  <a:lnTo>
                    <a:pt x="2331" y="248"/>
                  </a:lnTo>
                  <a:lnTo>
                    <a:pt x="2240" y="215"/>
                  </a:lnTo>
                  <a:lnTo>
                    <a:pt x="2146" y="189"/>
                  </a:lnTo>
                  <a:lnTo>
                    <a:pt x="2050" y="168"/>
                  </a:lnTo>
                  <a:lnTo>
                    <a:pt x="1952" y="152"/>
                  </a:lnTo>
                  <a:lnTo>
                    <a:pt x="1852" y="142"/>
                  </a:lnTo>
                  <a:lnTo>
                    <a:pt x="1750" y="139"/>
                  </a:lnTo>
                  <a:close/>
                  <a:moveTo>
                    <a:pt x="1750" y="0"/>
                  </a:moveTo>
                  <a:lnTo>
                    <a:pt x="1850" y="3"/>
                  </a:lnTo>
                  <a:lnTo>
                    <a:pt x="1948" y="11"/>
                  </a:lnTo>
                  <a:lnTo>
                    <a:pt x="2046" y="24"/>
                  </a:lnTo>
                  <a:lnTo>
                    <a:pt x="2142" y="43"/>
                  </a:lnTo>
                  <a:lnTo>
                    <a:pt x="2237" y="68"/>
                  </a:lnTo>
                  <a:lnTo>
                    <a:pt x="2329" y="98"/>
                  </a:lnTo>
                  <a:lnTo>
                    <a:pt x="2420" y="133"/>
                  </a:lnTo>
                  <a:lnTo>
                    <a:pt x="2508" y="172"/>
                  </a:lnTo>
                  <a:lnTo>
                    <a:pt x="2595" y="216"/>
                  </a:lnTo>
                  <a:lnTo>
                    <a:pt x="2679" y="266"/>
                  </a:lnTo>
                  <a:lnTo>
                    <a:pt x="2761" y="321"/>
                  </a:lnTo>
                  <a:lnTo>
                    <a:pt x="2839" y="380"/>
                  </a:lnTo>
                  <a:lnTo>
                    <a:pt x="2915" y="444"/>
                  </a:lnTo>
                  <a:lnTo>
                    <a:pt x="2988" y="512"/>
                  </a:lnTo>
                  <a:lnTo>
                    <a:pt x="3056" y="585"/>
                  </a:lnTo>
                  <a:lnTo>
                    <a:pt x="3120" y="661"/>
                  </a:lnTo>
                  <a:lnTo>
                    <a:pt x="3179" y="739"/>
                  </a:lnTo>
                  <a:lnTo>
                    <a:pt x="3234" y="821"/>
                  </a:lnTo>
                  <a:lnTo>
                    <a:pt x="3284" y="905"/>
                  </a:lnTo>
                  <a:lnTo>
                    <a:pt x="3328" y="992"/>
                  </a:lnTo>
                  <a:lnTo>
                    <a:pt x="3367" y="1080"/>
                  </a:lnTo>
                  <a:lnTo>
                    <a:pt x="3402" y="1171"/>
                  </a:lnTo>
                  <a:lnTo>
                    <a:pt x="3432" y="1263"/>
                  </a:lnTo>
                  <a:lnTo>
                    <a:pt x="3457" y="1358"/>
                  </a:lnTo>
                  <a:lnTo>
                    <a:pt x="3476" y="1454"/>
                  </a:lnTo>
                  <a:lnTo>
                    <a:pt x="3489" y="1552"/>
                  </a:lnTo>
                  <a:lnTo>
                    <a:pt x="3497" y="1650"/>
                  </a:lnTo>
                  <a:lnTo>
                    <a:pt x="3500" y="1750"/>
                  </a:lnTo>
                  <a:lnTo>
                    <a:pt x="3497" y="1850"/>
                  </a:lnTo>
                  <a:lnTo>
                    <a:pt x="3489" y="1948"/>
                  </a:lnTo>
                  <a:lnTo>
                    <a:pt x="3476" y="2046"/>
                  </a:lnTo>
                  <a:lnTo>
                    <a:pt x="3457" y="2142"/>
                  </a:lnTo>
                  <a:lnTo>
                    <a:pt x="3432" y="2237"/>
                  </a:lnTo>
                  <a:lnTo>
                    <a:pt x="3402" y="2329"/>
                  </a:lnTo>
                  <a:lnTo>
                    <a:pt x="3367" y="2420"/>
                  </a:lnTo>
                  <a:lnTo>
                    <a:pt x="3328" y="2508"/>
                  </a:lnTo>
                  <a:lnTo>
                    <a:pt x="3284" y="2595"/>
                  </a:lnTo>
                  <a:lnTo>
                    <a:pt x="3234" y="2679"/>
                  </a:lnTo>
                  <a:lnTo>
                    <a:pt x="3179" y="2761"/>
                  </a:lnTo>
                  <a:lnTo>
                    <a:pt x="3120" y="2839"/>
                  </a:lnTo>
                  <a:lnTo>
                    <a:pt x="3056" y="2915"/>
                  </a:lnTo>
                  <a:lnTo>
                    <a:pt x="2988" y="2988"/>
                  </a:lnTo>
                  <a:lnTo>
                    <a:pt x="2915" y="3056"/>
                  </a:lnTo>
                  <a:lnTo>
                    <a:pt x="2839" y="3120"/>
                  </a:lnTo>
                  <a:lnTo>
                    <a:pt x="2761" y="3179"/>
                  </a:lnTo>
                  <a:lnTo>
                    <a:pt x="2679" y="3234"/>
                  </a:lnTo>
                  <a:lnTo>
                    <a:pt x="2595" y="3284"/>
                  </a:lnTo>
                  <a:lnTo>
                    <a:pt x="2508" y="3328"/>
                  </a:lnTo>
                  <a:lnTo>
                    <a:pt x="2420" y="3367"/>
                  </a:lnTo>
                  <a:lnTo>
                    <a:pt x="2329" y="3402"/>
                  </a:lnTo>
                  <a:lnTo>
                    <a:pt x="2237" y="3432"/>
                  </a:lnTo>
                  <a:lnTo>
                    <a:pt x="2142" y="3457"/>
                  </a:lnTo>
                  <a:lnTo>
                    <a:pt x="2046" y="3476"/>
                  </a:lnTo>
                  <a:lnTo>
                    <a:pt x="1948" y="3489"/>
                  </a:lnTo>
                  <a:lnTo>
                    <a:pt x="1850" y="3497"/>
                  </a:lnTo>
                  <a:lnTo>
                    <a:pt x="1750" y="3500"/>
                  </a:lnTo>
                  <a:lnTo>
                    <a:pt x="1650" y="3497"/>
                  </a:lnTo>
                  <a:lnTo>
                    <a:pt x="1552" y="3489"/>
                  </a:lnTo>
                  <a:lnTo>
                    <a:pt x="1454" y="3476"/>
                  </a:lnTo>
                  <a:lnTo>
                    <a:pt x="1358" y="3457"/>
                  </a:lnTo>
                  <a:lnTo>
                    <a:pt x="1263" y="3432"/>
                  </a:lnTo>
                  <a:lnTo>
                    <a:pt x="1171" y="3402"/>
                  </a:lnTo>
                  <a:lnTo>
                    <a:pt x="1080" y="3367"/>
                  </a:lnTo>
                  <a:lnTo>
                    <a:pt x="992" y="3328"/>
                  </a:lnTo>
                  <a:lnTo>
                    <a:pt x="905" y="3284"/>
                  </a:lnTo>
                  <a:lnTo>
                    <a:pt x="821" y="3234"/>
                  </a:lnTo>
                  <a:lnTo>
                    <a:pt x="739" y="3179"/>
                  </a:lnTo>
                  <a:lnTo>
                    <a:pt x="661" y="3120"/>
                  </a:lnTo>
                  <a:lnTo>
                    <a:pt x="585" y="3056"/>
                  </a:lnTo>
                  <a:lnTo>
                    <a:pt x="512" y="2988"/>
                  </a:lnTo>
                  <a:lnTo>
                    <a:pt x="444" y="2915"/>
                  </a:lnTo>
                  <a:lnTo>
                    <a:pt x="380" y="2839"/>
                  </a:lnTo>
                  <a:lnTo>
                    <a:pt x="321" y="2761"/>
                  </a:lnTo>
                  <a:lnTo>
                    <a:pt x="266" y="2679"/>
                  </a:lnTo>
                  <a:lnTo>
                    <a:pt x="216" y="2595"/>
                  </a:lnTo>
                  <a:lnTo>
                    <a:pt x="172" y="2508"/>
                  </a:lnTo>
                  <a:lnTo>
                    <a:pt x="133" y="2420"/>
                  </a:lnTo>
                  <a:lnTo>
                    <a:pt x="98" y="2329"/>
                  </a:lnTo>
                  <a:lnTo>
                    <a:pt x="68" y="2237"/>
                  </a:lnTo>
                  <a:lnTo>
                    <a:pt x="43" y="2142"/>
                  </a:lnTo>
                  <a:lnTo>
                    <a:pt x="24" y="2046"/>
                  </a:lnTo>
                  <a:lnTo>
                    <a:pt x="11" y="1948"/>
                  </a:lnTo>
                  <a:lnTo>
                    <a:pt x="3" y="1850"/>
                  </a:lnTo>
                  <a:lnTo>
                    <a:pt x="0" y="1750"/>
                  </a:lnTo>
                  <a:lnTo>
                    <a:pt x="3" y="1650"/>
                  </a:lnTo>
                  <a:lnTo>
                    <a:pt x="11" y="1552"/>
                  </a:lnTo>
                  <a:lnTo>
                    <a:pt x="24" y="1454"/>
                  </a:lnTo>
                  <a:lnTo>
                    <a:pt x="43" y="1358"/>
                  </a:lnTo>
                  <a:lnTo>
                    <a:pt x="68" y="1263"/>
                  </a:lnTo>
                  <a:lnTo>
                    <a:pt x="98" y="1171"/>
                  </a:lnTo>
                  <a:lnTo>
                    <a:pt x="133" y="1080"/>
                  </a:lnTo>
                  <a:lnTo>
                    <a:pt x="172" y="992"/>
                  </a:lnTo>
                  <a:lnTo>
                    <a:pt x="216" y="905"/>
                  </a:lnTo>
                  <a:lnTo>
                    <a:pt x="266" y="821"/>
                  </a:lnTo>
                  <a:lnTo>
                    <a:pt x="321" y="739"/>
                  </a:lnTo>
                  <a:lnTo>
                    <a:pt x="380" y="661"/>
                  </a:lnTo>
                  <a:lnTo>
                    <a:pt x="444" y="585"/>
                  </a:lnTo>
                  <a:lnTo>
                    <a:pt x="512" y="512"/>
                  </a:lnTo>
                  <a:lnTo>
                    <a:pt x="585" y="444"/>
                  </a:lnTo>
                  <a:lnTo>
                    <a:pt x="661" y="380"/>
                  </a:lnTo>
                  <a:lnTo>
                    <a:pt x="739" y="321"/>
                  </a:lnTo>
                  <a:lnTo>
                    <a:pt x="821" y="266"/>
                  </a:lnTo>
                  <a:lnTo>
                    <a:pt x="905" y="216"/>
                  </a:lnTo>
                  <a:lnTo>
                    <a:pt x="992" y="172"/>
                  </a:lnTo>
                  <a:lnTo>
                    <a:pt x="1080" y="133"/>
                  </a:lnTo>
                  <a:lnTo>
                    <a:pt x="1171" y="98"/>
                  </a:lnTo>
                  <a:lnTo>
                    <a:pt x="1263" y="68"/>
                  </a:lnTo>
                  <a:lnTo>
                    <a:pt x="1358" y="43"/>
                  </a:lnTo>
                  <a:lnTo>
                    <a:pt x="1454" y="24"/>
                  </a:lnTo>
                  <a:lnTo>
                    <a:pt x="1552" y="11"/>
                  </a:lnTo>
                  <a:lnTo>
                    <a:pt x="1650" y="3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53"/>
            <p:cNvSpPr>
              <a:spLocks noEditPoints="1"/>
            </p:cNvSpPr>
            <p:nvPr/>
          </p:nvSpPr>
          <p:spPr bwMode="auto">
            <a:xfrm>
              <a:off x="7372350" y="5153026"/>
              <a:ext cx="349250" cy="266700"/>
            </a:xfrm>
            <a:custGeom>
              <a:avLst/>
              <a:gdLst>
                <a:gd name="T0" fmla="*/ 1917 w 2194"/>
                <a:gd name="T1" fmla="*/ 144 h 1686"/>
                <a:gd name="T2" fmla="*/ 1877 w 2194"/>
                <a:gd name="T3" fmla="*/ 170 h 1686"/>
                <a:gd name="T4" fmla="*/ 785 w 2194"/>
                <a:gd name="T5" fmla="*/ 1257 h 1686"/>
                <a:gd name="T6" fmla="*/ 751 w 2194"/>
                <a:gd name="T7" fmla="*/ 1265 h 1686"/>
                <a:gd name="T8" fmla="*/ 718 w 2194"/>
                <a:gd name="T9" fmla="*/ 1257 h 1686"/>
                <a:gd name="T10" fmla="*/ 317 w 2194"/>
                <a:gd name="T11" fmla="*/ 859 h 1686"/>
                <a:gd name="T12" fmla="*/ 282 w 2194"/>
                <a:gd name="T13" fmla="*/ 837 h 1686"/>
                <a:gd name="T14" fmla="*/ 242 w 2194"/>
                <a:gd name="T15" fmla="*/ 829 h 1686"/>
                <a:gd name="T16" fmla="*/ 203 w 2194"/>
                <a:gd name="T17" fmla="*/ 837 h 1686"/>
                <a:gd name="T18" fmla="*/ 168 w 2194"/>
                <a:gd name="T19" fmla="*/ 859 h 1686"/>
                <a:gd name="T20" fmla="*/ 144 w 2194"/>
                <a:gd name="T21" fmla="*/ 899 h 1686"/>
                <a:gd name="T22" fmla="*/ 138 w 2194"/>
                <a:gd name="T23" fmla="*/ 945 h 1686"/>
                <a:gd name="T24" fmla="*/ 153 w 2194"/>
                <a:gd name="T25" fmla="*/ 989 h 1686"/>
                <a:gd name="T26" fmla="*/ 677 w 2194"/>
                <a:gd name="T27" fmla="*/ 1517 h 1686"/>
                <a:gd name="T28" fmla="*/ 711 w 2194"/>
                <a:gd name="T29" fmla="*/ 1539 h 1686"/>
                <a:gd name="T30" fmla="*/ 751 w 2194"/>
                <a:gd name="T31" fmla="*/ 1547 h 1686"/>
                <a:gd name="T32" fmla="*/ 792 w 2194"/>
                <a:gd name="T33" fmla="*/ 1539 h 1686"/>
                <a:gd name="T34" fmla="*/ 826 w 2194"/>
                <a:gd name="T35" fmla="*/ 1517 h 1686"/>
                <a:gd name="T36" fmla="*/ 2040 w 2194"/>
                <a:gd name="T37" fmla="*/ 298 h 1686"/>
                <a:gd name="T38" fmla="*/ 2055 w 2194"/>
                <a:gd name="T39" fmla="*/ 255 h 1686"/>
                <a:gd name="T40" fmla="*/ 2050 w 2194"/>
                <a:gd name="T41" fmla="*/ 209 h 1686"/>
                <a:gd name="T42" fmla="*/ 2024 w 2194"/>
                <a:gd name="T43" fmla="*/ 170 h 1686"/>
                <a:gd name="T44" fmla="*/ 1985 w 2194"/>
                <a:gd name="T45" fmla="*/ 144 h 1686"/>
                <a:gd name="T46" fmla="*/ 1939 w 2194"/>
                <a:gd name="T47" fmla="*/ 139 h 1686"/>
                <a:gd name="T48" fmla="*/ 1968 w 2194"/>
                <a:gd name="T49" fmla="*/ 0 h 1686"/>
                <a:gd name="T50" fmla="*/ 2035 w 2194"/>
                <a:gd name="T51" fmla="*/ 14 h 1686"/>
                <a:gd name="T52" fmla="*/ 2096 w 2194"/>
                <a:gd name="T53" fmla="*/ 47 h 1686"/>
                <a:gd name="T54" fmla="*/ 2147 w 2194"/>
                <a:gd name="T55" fmla="*/ 98 h 1686"/>
                <a:gd name="T56" fmla="*/ 2180 w 2194"/>
                <a:gd name="T57" fmla="*/ 159 h 1686"/>
                <a:gd name="T58" fmla="*/ 2194 w 2194"/>
                <a:gd name="T59" fmla="*/ 226 h 1686"/>
                <a:gd name="T60" fmla="*/ 2190 w 2194"/>
                <a:gd name="T61" fmla="*/ 294 h 1686"/>
                <a:gd name="T62" fmla="*/ 2165 w 2194"/>
                <a:gd name="T63" fmla="*/ 359 h 1686"/>
                <a:gd name="T64" fmla="*/ 2123 w 2194"/>
                <a:gd name="T65" fmla="*/ 416 h 1686"/>
                <a:gd name="T66" fmla="*/ 900 w 2194"/>
                <a:gd name="T67" fmla="*/ 1637 h 1686"/>
                <a:gd name="T68" fmla="*/ 845 w 2194"/>
                <a:gd name="T69" fmla="*/ 1668 h 1686"/>
                <a:gd name="T70" fmla="*/ 783 w 2194"/>
                <a:gd name="T71" fmla="*/ 1684 h 1686"/>
                <a:gd name="T72" fmla="*/ 720 w 2194"/>
                <a:gd name="T73" fmla="*/ 1684 h 1686"/>
                <a:gd name="T74" fmla="*/ 658 w 2194"/>
                <a:gd name="T75" fmla="*/ 1668 h 1686"/>
                <a:gd name="T76" fmla="*/ 603 w 2194"/>
                <a:gd name="T77" fmla="*/ 1637 h 1686"/>
                <a:gd name="T78" fmla="*/ 70 w 2194"/>
                <a:gd name="T79" fmla="*/ 1106 h 1686"/>
                <a:gd name="T80" fmla="*/ 27 w 2194"/>
                <a:gd name="T81" fmla="*/ 1049 h 1686"/>
                <a:gd name="T82" fmla="*/ 4 w 2194"/>
                <a:gd name="T83" fmla="*/ 984 h 1686"/>
                <a:gd name="T84" fmla="*/ 0 w 2194"/>
                <a:gd name="T85" fmla="*/ 916 h 1686"/>
                <a:gd name="T86" fmla="*/ 13 w 2194"/>
                <a:gd name="T87" fmla="*/ 850 h 1686"/>
                <a:gd name="T88" fmla="*/ 46 w 2194"/>
                <a:gd name="T89" fmla="*/ 788 h 1686"/>
                <a:gd name="T90" fmla="*/ 97 w 2194"/>
                <a:gd name="T91" fmla="*/ 737 h 1686"/>
                <a:gd name="T92" fmla="*/ 159 w 2194"/>
                <a:gd name="T93" fmla="*/ 704 h 1686"/>
                <a:gd name="T94" fmla="*/ 225 w 2194"/>
                <a:gd name="T95" fmla="*/ 690 h 1686"/>
                <a:gd name="T96" fmla="*/ 293 w 2194"/>
                <a:gd name="T97" fmla="*/ 695 h 1686"/>
                <a:gd name="T98" fmla="*/ 358 w 2194"/>
                <a:gd name="T99" fmla="*/ 718 h 1686"/>
                <a:gd name="T100" fmla="*/ 415 w 2194"/>
                <a:gd name="T101" fmla="*/ 760 h 1686"/>
                <a:gd name="T102" fmla="*/ 1778 w 2194"/>
                <a:gd name="T103" fmla="*/ 71 h 1686"/>
                <a:gd name="T104" fmla="*/ 1835 w 2194"/>
                <a:gd name="T105" fmla="*/ 29 h 1686"/>
                <a:gd name="T106" fmla="*/ 1900 w 2194"/>
                <a:gd name="T107" fmla="*/ 4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94" h="1686">
                  <a:moveTo>
                    <a:pt x="1939" y="139"/>
                  </a:moveTo>
                  <a:lnTo>
                    <a:pt x="1917" y="144"/>
                  </a:lnTo>
                  <a:lnTo>
                    <a:pt x="1896" y="155"/>
                  </a:lnTo>
                  <a:lnTo>
                    <a:pt x="1877" y="170"/>
                  </a:lnTo>
                  <a:lnTo>
                    <a:pt x="801" y="1245"/>
                  </a:lnTo>
                  <a:lnTo>
                    <a:pt x="785" y="1257"/>
                  </a:lnTo>
                  <a:lnTo>
                    <a:pt x="770" y="1263"/>
                  </a:lnTo>
                  <a:lnTo>
                    <a:pt x="751" y="1265"/>
                  </a:lnTo>
                  <a:lnTo>
                    <a:pt x="733" y="1263"/>
                  </a:lnTo>
                  <a:lnTo>
                    <a:pt x="718" y="1257"/>
                  </a:lnTo>
                  <a:lnTo>
                    <a:pt x="703" y="1245"/>
                  </a:lnTo>
                  <a:lnTo>
                    <a:pt x="317" y="859"/>
                  </a:lnTo>
                  <a:lnTo>
                    <a:pt x="300" y="846"/>
                  </a:lnTo>
                  <a:lnTo>
                    <a:pt x="282" y="837"/>
                  </a:lnTo>
                  <a:lnTo>
                    <a:pt x="263" y="830"/>
                  </a:lnTo>
                  <a:lnTo>
                    <a:pt x="242" y="829"/>
                  </a:lnTo>
                  <a:lnTo>
                    <a:pt x="222" y="830"/>
                  </a:lnTo>
                  <a:lnTo>
                    <a:pt x="203" y="837"/>
                  </a:lnTo>
                  <a:lnTo>
                    <a:pt x="185" y="846"/>
                  </a:lnTo>
                  <a:lnTo>
                    <a:pt x="168" y="859"/>
                  </a:lnTo>
                  <a:lnTo>
                    <a:pt x="153" y="878"/>
                  </a:lnTo>
                  <a:lnTo>
                    <a:pt x="144" y="899"/>
                  </a:lnTo>
                  <a:lnTo>
                    <a:pt x="138" y="922"/>
                  </a:lnTo>
                  <a:lnTo>
                    <a:pt x="138" y="945"/>
                  </a:lnTo>
                  <a:lnTo>
                    <a:pt x="144" y="967"/>
                  </a:lnTo>
                  <a:lnTo>
                    <a:pt x="153" y="989"/>
                  </a:lnTo>
                  <a:lnTo>
                    <a:pt x="168" y="1008"/>
                  </a:lnTo>
                  <a:lnTo>
                    <a:pt x="677" y="1517"/>
                  </a:lnTo>
                  <a:lnTo>
                    <a:pt x="693" y="1529"/>
                  </a:lnTo>
                  <a:lnTo>
                    <a:pt x="711" y="1539"/>
                  </a:lnTo>
                  <a:lnTo>
                    <a:pt x="731" y="1545"/>
                  </a:lnTo>
                  <a:lnTo>
                    <a:pt x="751" y="1547"/>
                  </a:lnTo>
                  <a:lnTo>
                    <a:pt x="772" y="1545"/>
                  </a:lnTo>
                  <a:lnTo>
                    <a:pt x="792" y="1539"/>
                  </a:lnTo>
                  <a:lnTo>
                    <a:pt x="810" y="1529"/>
                  </a:lnTo>
                  <a:lnTo>
                    <a:pt x="826" y="1517"/>
                  </a:lnTo>
                  <a:lnTo>
                    <a:pt x="2024" y="317"/>
                  </a:lnTo>
                  <a:lnTo>
                    <a:pt x="2040" y="298"/>
                  </a:lnTo>
                  <a:lnTo>
                    <a:pt x="2050" y="277"/>
                  </a:lnTo>
                  <a:lnTo>
                    <a:pt x="2055" y="255"/>
                  </a:lnTo>
                  <a:lnTo>
                    <a:pt x="2055" y="232"/>
                  </a:lnTo>
                  <a:lnTo>
                    <a:pt x="2050" y="209"/>
                  </a:lnTo>
                  <a:lnTo>
                    <a:pt x="2040" y="188"/>
                  </a:lnTo>
                  <a:lnTo>
                    <a:pt x="2024" y="170"/>
                  </a:lnTo>
                  <a:lnTo>
                    <a:pt x="2006" y="155"/>
                  </a:lnTo>
                  <a:lnTo>
                    <a:pt x="1985" y="144"/>
                  </a:lnTo>
                  <a:lnTo>
                    <a:pt x="1962" y="139"/>
                  </a:lnTo>
                  <a:lnTo>
                    <a:pt x="1939" y="139"/>
                  </a:lnTo>
                  <a:close/>
                  <a:moveTo>
                    <a:pt x="1934" y="0"/>
                  </a:moveTo>
                  <a:lnTo>
                    <a:pt x="1968" y="0"/>
                  </a:lnTo>
                  <a:lnTo>
                    <a:pt x="2002" y="4"/>
                  </a:lnTo>
                  <a:lnTo>
                    <a:pt x="2035" y="14"/>
                  </a:lnTo>
                  <a:lnTo>
                    <a:pt x="2067" y="29"/>
                  </a:lnTo>
                  <a:lnTo>
                    <a:pt x="2096" y="47"/>
                  </a:lnTo>
                  <a:lnTo>
                    <a:pt x="2123" y="71"/>
                  </a:lnTo>
                  <a:lnTo>
                    <a:pt x="2147" y="98"/>
                  </a:lnTo>
                  <a:lnTo>
                    <a:pt x="2165" y="128"/>
                  </a:lnTo>
                  <a:lnTo>
                    <a:pt x="2180" y="159"/>
                  </a:lnTo>
                  <a:lnTo>
                    <a:pt x="2190" y="192"/>
                  </a:lnTo>
                  <a:lnTo>
                    <a:pt x="2194" y="226"/>
                  </a:lnTo>
                  <a:lnTo>
                    <a:pt x="2194" y="260"/>
                  </a:lnTo>
                  <a:lnTo>
                    <a:pt x="2190" y="294"/>
                  </a:lnTo>
                  <a:lnTo>
                    <a:pt x="2180" y="327"/>
                  </a:lnTo>
                  <a:lnTo>
                    <a:pt x="2165" y="359"/>
                  </a:lnTo>
                  <a:lnTo>
                    <a:pt x="2147" y="388"/>
                  </a:lnTo>
                  <a:lnTo>
                    <a:pt x="2123" y="416"/>
                  </a:lnTo>
                  <a:lnTo>
                    <a:pt x="924" y="1615"/>
                  </a:lnTo>
                  <a:lnTo>
                    <a:pt x="900" y="1637"/>
                  </a:lnTo>
                  <a:lnTo>
                    <a:pt x="873" y="1655"/>
                  </a:lnTo>
                  <a:lnTo>
                    <a:pt x="845" y="1668"/>
                  </a:lnTo>
                  <a:lnTo>
                    <a:pt x="815" y="1678"/>
                  </a:lnTo>
                  <a:lnTo>
                    <a:pt x="783" y="1684"/>
                  </a:lnTo>
                  <a:lnTo>
                    <a:pt x="751" y="1686"/>
                  </a:lnTo>
                  <a:lnTo>
                    <a:pt x="720" y="1684"/>
                  </a:lnTo>
                  <a:lnTo>
                    <a:pt x="688" y="1678"/>
                  </a:lnTo>
                  <a:lnTo>
                    <a:pt x="658" y="1668"/>
                  </a:lnTo>
                  <a:lnTo>
                    <a:pt x="630" y="1655"/>
                  </a:lnTo>
                  <a:lnTo>
                    <a:pt x="603" y="1637"/>
                  </a:lnTo>
                  <a:lnTo>
                    <a:pt x="579" y="1615"/>
                  </a:lnTo>
                  <a:lnTo>
                    <a:pt x="70" y="1106"/>
                  </a:lnTo>
                  <a:lnTo>
                    <a:pt x="46" y="1079"/>
                  </a:lnTo>
                  <a:lnTo>
                    <a:pt x="27" y="1049"/>
                  </a:lnTo>
                  <a:lnTo>
                    <a:pt x="13" y="1017"/>
                  </a:lnTo>
                  <a:lnTo>
                    <a:pt x="4" y="984"/>
                  </a:lnTo>
                  <a:lnTo>
                    <a:pt x="0" y="950"/>
                  </a:lnTo>
                  <a:lnTo>
                    <a:pt x="0" y="916"/>
                  </a:lnTo>
                  <a:lnTo>
                    <a:pt x="4" y="882"/>
                  </a:lnTo>
                  <a:lnTo>
                    <a:pt x="13" y="850"/>
                  </a:lnTo>
                  <a:lnTo>
                    <a:pt x="27" y="818"/>
                  </a:lnTo>
                  <a:lnTo>
                    <a:pt x="46" y="788"/>
                  </a:lnTo>
                  <a:lnTo>
                    <a:pt x="70" y="760"/>
                  </a:lnTo>
                  <a:lnTo>
                    <a:pt x="97" y="737"/>
                  </a:lnTo>
                  <a:lnTo>
                    <a:pt x="127" y="718"/>
                  </a:lnTo>
                  <a:lnTo>
                    <a:pt x="159" y="704"/>
                  </a:lnTo>
                  <a:lnTo>
                    <a:pt x="191" y="695"/>
                  </a:lnTo>
                  <a:lnTo>
                    <a:pt x="225" y="690"/>
                  </a:lnTo>
                  <a:lnTo>
                    <a:pt x="259" y="690"/>
                  </a:lnTo>
                  <a:lnTo>
                    <a:pt x="293" y="695"/>
                  </a:lnTo>
                  <a:lnTo>
                    <a:pt x="326" y="704"/>
                  </a:lnTo>
                  <a:lnTo>
                    <a:pt x="358" y="718"/>
                  </a:lnTo>
                  <a:lnTo>
                    <a:pt x="388" y="737"/>
                  </a:lnTo>
                  <a:lnTo>
                    <a:pt x="415" y="760"/>
                  </a:lnTo>
                  <a:lnTo>
                    <a:pt x="751" y="1098"/>
                  </a:lnTo>
                  <a:lnTo>
                    <a:pt x="1778" y="71"/>
                  </a:lnTo>
                  <a:lnTo>
                    <a:pt x="1806" y="47"/>
                  </a:lnTo>
                  <a:lnTo>
                    <a:pt x="1835" y="29"/>
                  </a:lnTo>
                  <a:lnTo>
                    <a:pt x="1867" y="14"/>
                  </a:lnTo>
                  <a:lnTo>
                    <a:pt x="1900" y="4"/>
                  </a:lnTo>
                  <a:lnTo>
                    <a:pt x="19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4"/>
            <p:cNvSpPr>
              <a:spLocks/>
            </p:cNvSpPr>
            <p:nvPr/>
          </p:nvSpPr>
          <p:spPr bwMode="auto">
            <a:xfrm>
              <a:off x="7540625" y="5329238"/>
              <a:ext cx="242888" cy="193675"/>
            </a:xfrm>
            <a:custGeom>
              <a:avLst/>
              <a:gdLst>
                <a:gd name="T0" fmla="*/ 1480 w 1532"/>
                <a:gd name="T1" fmla="*/ 2 h 1220"/>
                <a:gd name="T2" fmla="*/ 1511 w 1532"/>
                <a:gd name="T3" fmla="*/ 19 h 1220"/>
                <a:gd name="T4" fmla="*/ 1529 w 1532"/>
                <a:gd name="T5" fmla="*/ 50 h 1220"/>
                <a:gd name="T6" fmla="*/ 1529 w 1532"/>
                <a:gd name="T7" fmla="*/ 86 h 1220"/>
                <a:gd name="T8" fmla="*/ 1473 w 1532"/>
                <a:gd name="T9" fmla="*/ 263 h 1220"/>
                <a:gd name="T10" fmla="*/ 1396 w 1532"/>
                <a:gd name="T11" fmla="*/ 429 h 1220"/>
                <a:gd name="T12" fmla="*/ 1301 w 1532"/>
                <a:gd name="T13" fmla="*/ 583 h 1220"/>
                <a:gd name="T14" fmla="*/ 1190 w 1532"/>
                <a:gd name="T15" fmla="*/ 722 h 1220"/>
                <a:gd name="T16" fmla="*/ 1063 w 1532"/>
                <a:gd name="T17" fmla="*/ 847 h 1220"/>
                <a:gd name="T18" fmla="*/ 923 w 1532"/>
                <a:gd name="T19" fmla="*/ 956 h 1220"/>
                <a:gd name="T20" fmla="*/ 770 w 1532"/>
                <a:gd name="T21" fmla="*/ 1048 h 1220"/>
                <a:gd name="T22" fmla="*/ 608 w 1532"/>
                <a:gd name="T23" fmla="*/ 1121 h 1220"/>
                <a:gd name="T24" fmla="*/ 435 w 1532"/>
                <a:gd name="T25" fmla="*/ 1176 h 1220"/>
                <a:gd name="T26" fmla="*/ 256 w 1532"/>
                <a:gd name="T27" fmla="*/ 1208 h 1220"/>
                <a:gd name="T28" fmla="*/ 70 w 1532"/>
                <a:gd name="T29" fmla="*/ 1220 h 1220"/>
                <a:gd name="T30" fmla="*/ 35 w 1532"/>
                <a:gd name="T31" fmla="*/ 1211 h 1220"/>
                <a:gd name="T32" fmla="*/ 10 w 1532"/>
                <a:gd name="T33" fmla="*/ 1185 h 1220"/>
                <a:gd name="T34" fmla="*/ 0 w 1532"/>
                <a:gd name="T35" fmla="*/ 1150 h 1220"/>
                <a:gd name="T36" fmla="*/ 10 w 1532"/>
                <a:gd name="T37" fmla="*/ 1115 h 1220"/>
                <a:gd name="T38" fmla="*/ 35 w 1532"/>
                <a:gd name="T39" fmla="*/ 1090 h 1220"/>
                <a:gd name="T40" fmla="*/ 70 w 1532"/>
                <a:gd name="T41" fmla="*/ 1080 h 1220"/>
                <a:gd name="T42" fmla="*/ 246 w 1532"/>
                <a:gd name="T43" fmla="*/ 1069 h 1220"/>
                <a:gd name="T44" fmla="*/ 417 w 1532"/>
                <a:gd name="T45" fmla="*/ 1037 h 1220"/>
                <a:gd name="T46" fmla="*/ 579 w 1532"/>
                <a:gd name="T47" fmla="*/ 982 h 1220"/>
                <a:gd name="T48" fmla="*/ 733 w 1532"/>
                <a:gd name="T49" fmla="*/ 909 h 1220"/>
                <a:gd name="T50" fmla="*/ 875 w 1532"/>
                <a:gd name="T51" fmla="*/ 819 h 1220"/>
                <a:gd name="T52" fmla="*/ 1005 w 1532"/>
                <a:gd name="T53" fmla="*/ 711 h 1220"/>
                <a:gd name="T54" fmla="*/ 1121 w 1532"/>
                <a:gd name="T55" fmla="*/ 588 h 1220"/>
                <a:gd name="T56" fmla="*/ 1222 w 1532"/>
                <a:gd name="T57" fmla="*/ 450 h 1220"/>
                <a:gd name="T58" fmla="*/ 1306 w 1532"/>
                <a:gd name="T59" fmla="*/ 299 h 1220"/>
                <a:gd name="T60" fmla="*/ 1369 w 1532"/>
                <a:gd name="T61" fmla="*/ 137 h 1220"/>
                <a:gd name="T62" fmla="*/ 1401 w 1532"/>
                <a:gd name="T63" fmla="*/ 35 h 1220"/>
                <a:gd name="T64" fmla="*/ 1427 w 1532"/>
                <a:gd name="T65" fmla="*/ 10 h 1220"/>
                <a:gd name="T66" fmla="*/ 1460 w 1532"/>
                <a:gd name="T67" fmla="*/ 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2" h="1220">
                  <a:moveTo>
                    <a:pt x="1460" y="0"/>
                  </a:moveTo>
                  <a:lnTo>
                    <a:pt x="1480" y="2"/>
                  </a:lnTo>
                  <a:lnTo>
                    <a:pt x="1497" y="9"/>
                  </a:lnTo>
                  <a:lnTo>
                    <a:pt x="1511" y="19"/>
                  </a:lnTo>
                  <a:lnTo>
                    <a:pt x="1522" y="34"/>
                  </a:lnTo>
                  <a:lnTo>
                    <a:pt x="1529" y="50"/>
                  </a:lnTo>
                  <a:lnTo>
                    <a:pt x="1532" y="68"/>
                  </a:lnTo>
                  <a:lnTo>
                    <a:pt x="1529" y="86"/>
                  </a:lnTo>
                  <a:lnTo>
                    <a:pt x="1504" y="176"/>
                  </a:lnTo>
                  <a:lnTo>
                    <a:pt x="1473" y="263"/>
                  </a:lnTo>
                  <a:lnTo>
                    <a:pt x="1437" y="348"/>
                  </a:lnTo>
                  <a:lnTo>
                    <a:pt x="1396" y="429"/>
                  </a:lnTo>
                  <a:lnTo>
                    <a:pt x="1351" y="507"/>
                  </a:lnTo>
                  <a:lnTo>
                    <a:pt x="1301" y="583"/>
                  </a:lnTo>
                  <a:lnTo>
                    <a:pt x="1247" y="654"/>
                  </a:lnTo>
                  <a:lnTo>
                    <a:pt x="1190" y="722"/>
                  </a:lnTo>
                  <a:lnTo>
                    <a:pt x="1128" y="786"/>
                  </a:lnTo>
                  <a:lnTo>
                    <a:pt x="1063" y="847"/>
                  </a:lnTo>
                  <a:lnTo>
                    <a:pt x="995" y="904"/>
                  </a:lnTo>
                  <a:lnTo>
                    <a:pt x="923" y="956"/>
                  </a:lnTo>
                  <a:lnTo>
                    <a:pt x="847" y="1004"/>
                  </a:lnTo>
                  <a:lnTo>
                    <a:pt x="770" y="1048"/>
                  </a:lnTo>
                  <a:lnTo>
                    <a:pt x="690" y="1087"/>
                  </a:lnTo>
                  <a:lnTo>
                    <a:pt x="608" y="1121"/>
                  </a:lnTo>
                  <a:lnTo>
                    <a:pt x="522" y="1151"/>
                  </a:lnTo>
                  <a:lnTo>
                    <a:pt x="435" y="1176"/>
                  </a:lnTo>
                  <a:lnTo>
                    <a:pt x="346" y="1195"/>
                  </a:lnTo>
                  <a:lnTo>
                    <a:pt x="256" y="1208"/>
                  </a:lnTo>
                  <a:lnTo>
                    <a:pt x="163" y="1217"/>
                  </a:lnTo>
                  <a:lnTo>
                    <a:pt x="70" y="1220"/>
                  </a:lnTo>
                  <a:lnTo>
                    <a:pt x="52" y="1218"/>
                  </a:lnTo>
                  <a:lnTo>
                    <a:pt x="35" y="1211"/>
                  </a:lnTo>
                  <a:lnTo>
                    <a:pt x="21" y="1200"/>
                  </a:lnTo>
                  <a:lnTo>
                    <a:pt x="10" y="1185"/>
                  </a:lnTo>
                  <a:lnTo>
                    <a:pt x="3" y="1169"/>
                  </a:lnTo>
                  <a:lnTo>
                    <a:pt x="0" y="1150"/>
                  </a:lnTo>
                  <a:lnTo>
                    <a:pt x="3" y="1132"/>
                  </a:lnTo>
                  <a:lnTo>
                    <a:pt x="10" y="1115"/>
                  </a:lnTo>
                  <a:lnTo>
                    <a:pt x="21" y="1101"/>
                  </a:lnTo>
                  <a:lnTo>
                    <a:pt x="35" y="1090"/>
                  </a:lnTo>
                  <a:lnTo>
                    <a:pt x="52" y="1083"/>
                  </a:lnTo>
                  <a:lnTo>
                    <a:pt x="70" y="1080"/>
                  </a:lnTo>
                  <a:lnTo>
                    <a:pt x="159" y="1078"/>
                  </a:lnTo>
                  <a:lnTo>
                    <a:pt x="246" y="1069"/>
                  </a:lnTo>
                  <a:lnTo>
                    <a:pt x="332" y="1056"/>
                  </a:lnTo>
                  <a:lnTo>
                    <a:pt x="417" y="1037"/>
                  </a:lnTo>
                  <a:lnTo>
                    <a:pt x="498" y="1012"/>
                  </a:lnTo>
                  <a:lnTo>
                    <a:pt x="579" y="982"/>
                  </a:lnTo>
                  <a:lnTo>
                    <a:pt x="658" y="949"/>
                  </a:lnTo>
                  <a:lnTo>
                    <a:pt x="733" y="909"/>
                  </a:lnTo>
                  <a:lnTo>
                    <a:pt x="805" y="867"/>
                  </a:lnTo>
                  <a:lnTo>
                    <a:pt x="875" y="819"/>
                  </a:lnTo>
                  <a:lnTo>
                    <a:pt x="942" y="767"/>
                  </a:lnTo>
                  <a:lnTo>
                    <a:pt x="1005" y="711"/>
                  </a:lnTo>
                  <a:lnTo>
                    <a:pt x="1065" y="652"/>
                  </a:lnTo>
                  <a:lnTo>
                    <a:pt x="1121" y="588"/>
                  </a:lnTo>
                  <a:lnTo>
                    <a:pt x="1174" y="521"/>
                  </a:lnTo>
                  <a:lnTo>
                    <a:pt x="1222" y="450"/>
                  </a:lnTo>
                  <a:lnTo>
                    <a:pt x="1266" y="377"/>
                  </a:lnTo>
                  <a:lnTo>
                    <a:pt x="1306" y="299"/>
                  </a:lnTo>
                  <a:lnTo>
                    <a:pt x="1340" y="220"/>
                  </a:lnTo>
                  <a:lnTo>
                    <a:pt x="1369" y="137"/>
                  </a:lnTo>
                  <a:lnTo>
                    <a:pt x="1395" y="52"/>
                  </a:lnTo>
                  <a:lnTo>
                    <a:pt x="1401" y="35"/>
                  </a:lnTo>
                  <a:lnTo>
                    <a:pt x="1413" y="21"/>
                  </a:lnTo>
                  <a:lnTo>
                    <a:pt x="1427" y="10"/>
                  </a:lnTo>
                  <a:lnTo>
                    <a:pt x="1442" y="2"/>
                  </a:lnTo>
                  <a:lnTo>
                    <a:pt x="1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5"/>
            <p:cNvSpPr>
              <a:spLocks/>
            </p:cNvSpPr>
            <p:nvPr/>
          </p:nvSpPr>
          <p:spPr bwMode="auto">
            <a:xfrm>
              <a:off x="7769225" y="5272088"/>
              <a:ext cx="22225" cy="31750"/>
            </a:xfrm>
            <a:custGeom>
              <a:avLst/>
              <a:gdLst>
                <a:gd name="T0" fmla="*/ 71 w 141"/>
                <a:gd name="T1" fmla="*/ 0 h 203"/>
                <a:gd name="T2" fmla="*/ 90 w 141"/>
                <a:gd name="T3" fmla="*/ 3 h 203"/>
                <a:gd name="T4" fmla="*/ 106 w 141"/>
                <a:gd name="T5" fmla="*/ 10 h 203"/>
                <a:gd name="T6" fmla="*/ 121 w 141"/>
                <a:gd name="T7" fmla="*/ 21 h 203"/>
                <a:gd name="T8" fmla="*/ 132 w 141"/>
                <a:gd name="T9" fmla="*/ 35 h 203"/>
                <a:gd name="T10" fmla="*/ 139 w 141"/>
                <a:gd name="T11" fmla="*/ 52 h 203"/>
                <a:gd name="T12" fmla="*/ 141 w 141"/>
                <a:gd name="T13" fmla="*/ 70 h 203"/>
                <a:gd name="T14" fmla="*/ 140 w 141"/>
                <a:gd name="T15" fmla="*/ 136 h 203"/>
                <a:gd name="T16" fmla="*/ 137 w 141"/>
                <a:gd name="T17" fmla="*/ 154 h 203"/>
                <a:gd name="T18" fmla="*/ 129 w 141"/>
                <a:gd name="T19" fmla="*/ 170 h 203"/>
                <a:gd name="T20" fmla="*/ 118 w 141"/>
                <a:gd name="T21" fmla="*/ 183 h 203"/>
                <a:gd name="T22" fmla="*/ 104 w 141"/>
                <a:gd name="T23" fmla="*/ 193 h 203"/>
                <a:gd name="T24" fmla="*/ 88 w 141"/>
                <a:gd name="T25" fmla="*/ 200 h 203"/>
                <a:gd name="T26" fmla="*/ 70 w 141"/>
                <a:gd name="T27" fmla="*/ 203 h 203"/>
                <a:gd name="T28" fmla="*/ 67 w 141"/>
                <a:gd name="T29" fmla="*/ 203 h 203"/>
                <a:gd name="T30" fmla="*/ 49 w 141"/>
                <a:gd name="T31" fmla="*/ 199 h 203"/>
                <a:gd name="T32" fmla="*/ 32 w 141"/>
                <a:gd name="T33" fmla="*/ 191 h 203"/>
                <a:gd name="T34" fmla="*/ 18 w 141"/>
                <a:gd name="T35" fmla="*/ 180 h 203"/>
                <a:gd name="T36" fmla="*/ 8 w 141"/>
                <a:gd name="T37" fmla="*/ 165 h 203"/>
                <a:gd name="T38" fmla="*/ 2 w 141"/>
                <a:gd name="T39" fmla="*/ 148 h 203"/>
                <a:gd name="T40" fmla="*/ 0 w 141"/>
                <a:gd name="T41" fmla="*/ 129 h 203"/>
                <a:gd name="T42" fmla="*/ 1 w 141"/>
                <a:gd name="T43" fmla="*/ 70 h 203"/>
                <a:gd name="T44" fmla="*/ 4 w 141"/>
                <a:gd name="T45" fmla="*/ 52 h 203"/>
                <a:gd name="T46" fmla="*/ 11 w 141"/>
                <a:gd name="T47" fmla="*/ 35 h 203"/>
                <a:gd name="T48" fmla="*/ 22 w 141"/>
                <a:gd name="T49" fmla="*/ 21 h 203"/>
                <a:gd name="T50" fmla="*/ 36 w 141"/>
                <a:gd name="T51" fmla="*/ 10 h 203"/>
                <a:gd name="T52" fmla="*/ 53 w 141"/>
                <a:gd name="T53" fmla="*/ 3 h 203"/>
                <a:gd name="T54" fmla="*/ 71 w 141"/>
                <a:gd name="T5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1" h="203">
                  <a:moveTo>
                    <a:pt x="71" y="0"/>
                  </a:moveTo>
                  <a:lnTo>
                    <a:pt x="90" y="3"/>
                  </a:lnTo>
                  <a:lnTo>
                    <a:pt x="106" y="10"/>
                  </a:lnTo>
                  <a:lnTo>
                    <a:pt x="121" y="21"/>
                  </a:lnTo>
                  <a:lnTo>
                    <a:pt x="132" y="35"/>
                  </a:lnTo>
                  <a:lnTo>
                    <a:pt x="139" y="52"/>
                  </a:lnTo>
                  <a:lnTo>
                    <a:pt x="141" y="70"/>
                  </a:lnTo>
                  <a:lnTo>
                    <a:pt x="140" y="136"/>
                  </a:lnTo>
                  <a:lnTo>
                    <a:pt x="137" y="154"/>
                  </a:lnTo>
                  <a:lnTo>
                    <a:pt x="129" y="170"/>
                  </a:lnTo>
                  <a:lnTo>
                    <a:pt x="118" y="183"/>
                  </a:lnTo>
                  <a:lnTo>
                    <a:pt x="104" y="193"/>
                  </a:lnTo>
                  <a:lnTo>
                    <a:pt x="88" y="200"/>
                  </a:lnTo>
                  <a:lnTo>
                    <a:pt x="70" y="203"/>
                  </a:lnTo>
                  <a:lnTo>
                    <a:pt x="67" y="203"/>
                  </a:lnTo>
                  <a:lnTo>
                    <a:pt x="49" y="199"/>
                  </a:lnTo>
                  <a:lnTo>
                    <a:pt x="32" y="191"/>
                  </a:lnTo>
                  <a:lnTo>
                    <a:pt x="18" y="180"/>
                  </a:lnTo>
                  <a:lnTo>
                    <a:pt x="8" y="165"/>
                  </a:lnTo>
                  <a:lnTo>
                    <a:pt x="2" y="148"/>
                  </a:lnTo>
                  <a:lnTo>
                    <a:pt x="0" y="129"/>
                  </a:lnTo>
                  <a:lnTo>
                    <a:pt x="1" y="70"/>
                  </a:lnTo>
                  <a:lnTo>
                    <a:pt x="4" y="52"/>
                  </a:lnTo>
                  <a:lnTo>
                    <a:pt x="11" y="35"/>
                  </a:lnTo>
                  <a:lnTo>
                    <a:pt x="22" y="21"/>
                  </a:lnTo>
                  <a:lnTo>
                    <a:pt x="36" y="10"/>
                  </a:lnTo>
                  <a:lnTo>
                    <a:pt x="53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24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решение 4"/>
          <p:cNvSpPr/>
          <p:nvPr/>
        </p:nvSpPr>
        <p:spPr>
          <a:xfrm>
            <a:off x="-909565" y="4553401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-909566" y="2427734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179512" y="3507854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690281" y="2695719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-521035" y="4063024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1269553" y="4994143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1114278" y="3117921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1686772" y="4677176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451354" y="2459912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2016291" y="4327705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решение 23"/>
          <p:cNvSpPr/>
          <p:nvPr/>
        </p:nvSpPr>
        <p:spPr>
          <a:xfrm>
            <a:off x="7167905" y="222279"/>
            <a:ext cx="659809" cy="633546"/>
          </a:xfrm>
          <a:prstGeom prst="flowChartDecisi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7638736" y="564931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решение 25"/>
          <p:cNvSpPr/>
          <p:nvPr/>
        </p:nvSpPr>
        <p:spPr>
          <a:xfrm>
            <a:off x="7585124" y="-94688"/>
            <a:ext cx="485179" cy="471613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решение 26"/>
          <p:cNvSpPr/>
          <p:nvPr/>
        </p:nvSpPr>
        <p:spPr>
          <a:xfrm>
            <a:off x="7914643" y="-444159"/>
            <a:ext cx="1929751" cy="1803062"/>
          </a:xfrm>
          <a:prstGeom prst="flowChartDecisi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4131" y="161461"/>
            <a:ext cx="4427984" cy="72008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7847" y="161461"/>
            <a:ext cx="445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Контактные данные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7664" y="1210165"/>
            <a:ext cx="36671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Главный специалист-эксперт отдела кадров Управления Федеральной налоговой службы по Санкт-Петербургу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Мохова Анна Павловна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</a:t>
            </a:r>
            <a:r>
              <a:rPr lang="ru-RU" dirty="0">
                <a:solidFill>
                  <a:schemeClr val="bg1"/>
                </a:solidFill>
              </a:rPr>
              <a:t>. 679-58-01, доб. </a:t>
            </a:r>
            <a:r>
              <a:rPr lang="ru-RU" dirty="0" smtClean="0">
                <a:solidFill>
                  <a:schemeClr val="bg1"/>
                </a:solidFill>
              </a:rPr>
              <a:t>29-65</a:t>
            </a:r>
          </a:p>
          <a:p>
            <a:endParaRPr lang="ru-RU" dirty="0"/>
          </a:p>
          <a:p>
            <a:r>
              <a:rPr lang="ru-RU" dirty="0" smtClean="0">
                <a:solidFill>
                  <a:schemeClr val="bg1"/>
                </a:solidFill>
              </a:rPr>
              <a:t>Ведущий специалист-эксперт отдела кадров </a:t>
            </a:r>
            <a:r>
              <a:rPr lang="ru-RU" dirty="0">
                <a:solidFill>
                  <a:schemeClr val="bg1"/>
                </a:solidFill>
              </a:rPr>
              <a:t>Управления Федеральной налоговой службы по </a:t>
            </a:r>
            <a:r>
              <a:rPr lang="ru-RU" dirty="0" smtClean="0">
                <a:solidFill>
                  <a:schemeClr val="bg1"/>
                </a:solidFill>
              </a:rPr>
              <a:t>Санкт-Петербургу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Иванова Татьяна Львовна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тел</a:t>
            </a:r>
            <a:r>
              <a:rPr lang="ru-RU" dirty="0">
                <a:solidFill>
                  <a:schemeClr val="bg1"/>
                </a:solidFill>
              </a:rPr>
              <a:t>. 679-58-01, доб. </a:t>
            </a:r>
            <a:r>
              <a:rPr lang="ru-RU" dirty="0" smtClean="0">
                <a:solidFill>
                  <a:schemeClr val="bg1"/>
                </a:solidFill>
              </a:rPr>
              <a:t>11-74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50" y="656427"/>
            <a:ext cx="3494073" cy="40785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9621" y="4088680"/>
            <a:ext cx="3002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Поделитесь своими контактами!</a:t>
            </a:r>
            <a:endParaRPr lang="ru-RU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835" y="952417"/>
            <a:ext cx="3086100" cy="29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7758</TotalTime>
  <Words>766</Words>
  <Application>Microsoft Office PowerPoint</Application>
  <PresentationFormat>Экран (16:9)</PresentationFormat>
  <Paragraphs>133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Мельникова Надежда Владимировна</dc:creator>
  <cp:lastModifiedBy>Николаева Елена Вячеславовна</cp:lastModifiedBy>
  <cp:revision>565</cp:revision>
  <cp:lastPrinted>2026-01-26T11:04:06Z</cp:lastPrinted>
  <dcterms:created xsi:type="dcterms:W3CDTF">2013-08-07T16:54:00Z</dcterms:created>
  <dcterms:modified xsi:type="dcterms:W3CDTF">2026-01-26T11:12:28Z</dcterms:modified>
</cp:coreProperties>
</file>